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1" r:id="rId4"/>
    <p:sldMasterId id="2147483681" r:id="rId5"/>
    <p:sldMasterId id="2147483683" r:id="rId6"/>
  </p:sldMasterIdLst>
  <p:notesMasterIdLst>
    <p:notesMasterId r:id="rId17"/>
  </p:notesMasterIdLst>
  <p:handoutMasterIdLst>
    <p:handoutMasterId r:id="rId18"/>
  </p:handoutMasterIdLst>
  <p:sldIdLst>
    <p:sldId id="285" r:id="rId7"/>
    <p:sldId id="319" r:id="rId8"/>
    <p:sldId id="280" r:id="rId9"/>
    <p:sldId id="320" r:id="rId10"/>
    <p:sldId id="292" r:id="rId11"/>
    <p:sldId id="324" r:id="rId12"/>
    <p:sldId id="325" r:id="rId13"/>
    <p:sldId id="327" r:id="rId14"/>
    <p:sldId id="335" r:id="rId15"/>
    <p:sldId id="333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95E"/>
    <a:srgbClr val="7BBBE9"/>
    <a:srgbClr val="E98491"/>
    <a:srgbClr val="E98492"/>
    <a:srgbClr val="9690D5"/>
    <a:srgbClr val="F7C6A0"/>
    <a:srgbClr val="008841"/>
    <a:srgbClr val="73BA64"/>
    <a:srgbClr val="EA7113"/>
    <a:srgbClr val="007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AA74EC-E5DB-444E-81C7-F57E6FFB1330}" v="425" dt="2020-06-23T13:47:32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3" autoAdjust="0"/>
    <p:restoredTop sz="90233" autoAdjust="0"/>
  </p:normalViewPr>
  <p:slideViewPr>
    <p:cSldViewPr snapToGrid="0">
      <p:cViewPr varScale="1">
        <p:scale>
          <a:sx n="82" d="100"/>
          <a:sy n="82" d="100"/>
        </p:scale>
        <p:origin x="69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Nayler" userId="c30271f4-25dc-4a66-875e-9d6be83e53d0" providerId="ADAL" clId="{8108713B-D5F6-4ECA-B5E9-5FF4FD8EA039}"/>
    <pc:docChg chg="custSel modMainMaster">
      <pc:chgData name="James Nayler" userId="c30271f4-25dc-4a66-875e-9d6be83e53d0" providerId="ADAL" clId="{8108713B-D5F6-4ECA-B5E9-5FF4FD8EA039}" dt="2020-06-17T10:32:34.131" v="13" actId="1038"/>
      <pc:docMkLst>
        <pc:docMk/>
      </pc:docMkLst>
      <pc:sldMasterChg chg="addSp delSp modSp">
        <pc:chgData name="James Nayler" userId="c30271f4-25dc-4a66-875e-9d6be83e53d0" providerId="ADAL" clId="{8108713B-D5F6-4ECA-B5E9-5FF4FD8EA039}" dt="2020-06-17T10:32:34.131" v="13" actId="1038"/>
        <pc:sldMasterMkLst>
          <pc:docMk/>
          <pc:sldMasterMk cId="1476600205" sldId="2147483651"/>
        </pc:sldMasterMkLst>
        <pc:spChg chg="del">
          <ac:chgData name="James Nayler" userId="c30271f4-25dc-4a66-875e-9d6be83e53d0" providerId="ADAL" clId="{8108713B-D5F6-4ECA-B5E9-5FF4FD8EA039}" dt="2020-06-17T10:32:30.777" v="9" actId="478"/>
          <ac:spMkLst>
            <pc:docMk/>
            <pc:sldMasterMk cId="1476600205" sldId="2147483651"/>
            <ac:spMk id="2" creationId="{E1F211FD-BECA-4AFF-81F8-1EEA64A64823}"/>
          </ac:spMkLst>
        </pc:spChg>
        <pc:picChg chg="add mod">
          <ac:chgData name="James Nayler" userId="c30271f4-25dc-4a66-875e-9d6be83e53d0" providerId="ADAL" clId="{8108713B-D5F6-4ECA-B5E9-5FF4FD8EA039}" dt="2020-06-17T10:32:34.131" v="13" actId="1038"/>
          <ac:picMkLst>
            <pc:docMk/>
            <pc:sldMasterMk cId="1476600205" sldId="2147483651"/>
            <ac:picMk id="1026" creationId="{6416BE16-5062-4999-B1D4-8C51FE95139A}"/>
          </ac:picMkLst>
        </pc:picChg>
      </pc:sldMasterChg>
    </pc:docChg>
  </pc:docChgLst>
  <pc:docChgLst>
    <pc:chgData name="James Nayler" userId="c30271f4-25dc-4a66-875e-9d6be83e53d0" providerId="ADAL" clId="{BDAA74EC-E5DB-444E-81C7-F57E6FFB1330}"/>
    <pc:docChg chg="undo custSel addSld delSld modSld sldOrd addMainMaster modMainMaster">
      <pc:chgData name="James Nayler" userId="c30271f4-25dc-4a66-875e-9d6be83e53d0" providerId="ADAL" clId="{BDAA74EC-E5DB-444E-81C7-F57E6FFB1330}" dt="2020-06-23T13:47:33.163" v="2558" actId="2696"/>
      <pc:docMkLst>
        <pc:docMk/>
      </pc:docMkLst>
      <pc:sldChg chg="del">
        <pc:chgData name="James Nayler" userId="c30271f4-25dc-4a66-875e-9d6be83e53d0" providerId="ADAL" clId="{BDAA74EC-E5DB-444E-81C7-F57E6FFB1330}" dt="2020-06-18T12:25:12.534" v="337" actId="2696"/>
        <pc:sldMkLst>
          <pc:docMk/>
          <pc:sldMk cId="1324705012" sldId="289"/>
        </pc:sldMkLst>
      </pc:sldChg>
      <pc:sldChg chg="del">
        <pc:chgData name="James Nayler" userId="c30271f4-25dc-4a66-875e-9d6be83e53d0" providerId="ADAL" clId="{BDAA74EC-E5DB-444E-81C7-F57E6FFB1330}" dt="2020-06-18T12:25:13.855" v="338" actId="2696"/>
        <pc:sldMkLst>
          <pc:docMk/>
          <pc:sldMk cId="4228631348" sldId="291"/>
        </pc:sldMkLst>
      </pc:sldChg>
      <pc:sldChg chg="addSp delSp modSp delAnim modAnim">
        <pc:chgData name="James Nayler" userId="c30271f4-25dc-4a66-875e-9d6be83e53d0" providerId="ADAL" clId="{BDAA74EC-E5DB-444E-81C7-F57E6FFB1330}" dt="2020-06-19T08:46:47.359" v="2552"/>
        <pc:sldMkLst>
          <pc:docMk/>
          <pc:sldMk cId="1446629074" sldId="292"/>
        </pc:sldMkLst>
        <pc:spChg chg="add mod">
          <ac:chgData name="James Nayler" userId="c30271f4-25dc-4a66-875e-9d6be83e53d0" providerId="ADAL" clId="{BDAA74EC-E5DB-444E-81C7-F57E6FFB1330}" dt="2020-06-19T06:18:56.915" v="1848" actId="113"/>
          <ac:spMkLst>
            <pc:docMk/>
            <pc:sldMk cId="1446629074" sldId="292"/>
            <ac:spMk id="2" creationId="{1ED8B9FF-75E9-4AD0-989F-295908BF7B25}"/>
          </ac:spMkLst>
        </pc:spChg>
        <pc:spChg chg="mod">
          <ac:chgData name="James Nayler" userId="c30271f4-25dc-4a66-875e-9d6be83e53d0" providerId="ADAL" clId="{BDAA74EC-E5DB-444E-81C7-F57E6FFB1330}" dt="2020-06-19T06:19:53.253" v="1874" actId="20577"/>
          <ac:spMkLst>
            <pc:docMk/>
            <pc:sldMk cId="1446629074" sldId="292"/>
            <ac:spMk id="7" creationId="{DCD33F07-C46F-4018-9351-34F02E70FABF}"/>
          </ac:spMkLst>
        </pc:spChg>
        <pc:spChg chg="del mod topLvl">
          <ac:chgData name="James Nayler" userId="c30271f4-25dc-4a66-875e-9d6be83e53d0" providerId="ADAL" clId="{BDAA74EC-E5DB-444E-81C7-F57E6FFB1330}" dt="2020-06-18T13:32:37.496" v="1671" actId="478"/>
          <ac:spMkLst>
            <pc:docMk/>
            <pc:sldMk cId="1446629074" sldId="292"/>
            <ac:spMk id="57" creationId="{D287B94C-03A3-4E2D-AC4B-2F63D54F9FF9}"/>
          </ac:spMkLst>
        </pc:spChg>
        <pc:grpChg chg="add del mod">
          <ac:chgData name="James Nayler" userId="c30271f4-25dc-4a66-875e-9d6be83e53d0" providerId="ADAL" clId="{BDAA74EC-E5DB-444E-81C7-F57E6FFB1330}" dt="2020-06-18T13:31:12.455" v="1664" actId="478"/>
          <ac:grpSpMkLst>
            <pc:docMk/>
            <pc:sldMk cId="1446629074" sldId="292"/>
            <ac:grpSpMk id="11" creationId="{4F9959FC-FCBD-42E7-9889-2F07DC7EF689}"/>
          </ac:grpSpMkLst>
        </pc:grpChg>
        <pc:grpChg chg="add mod">
          <ac:chgData name="James Nayler" userId="c30271f4-25dc-4a66-875e-9d6be83e53d0" providerId="ADAL" clId="{BDAA74EC-E5DB-444E-81C7-F57E6FFB1330}" dt="2020-06-18T13:32:28.719" v="1669" actId="1076"/>
          <ac:grpSpMkLst>
            <pc:docMk/>
            <pc:sldMk cId="1446629074" sldId="292"/>
            <ac:grpSpMk id="47" creationId="{8FD1E33E-CE3D-4019-B505-1C18A7981174}"/>
          </ac:grpSpMkLst>
        </pc:grpChg>
        <pc:grpChg chg="del">
          <ac:chgData name="James Nayler" userId="c30271f4-25dc-4a66-875e-9d6be83e53d0" providerId="ADAL" clId="{BDAA74EC-E5DB-444E-81C7-F57E6FFB1330}" dt="2020-06-18T12:25:35.636" v="364" actId="478"/>
          <ac:grpSpMkLst>
            <pc:docMk/>
            <pc:sldMk cId="1446629074" sldId="292"/>
            <ac:grpSpMk id="50" creationId="{7B24D258-0232-0041-AB1D-AD26235A06B9}"/>
          </ac:grpSpMkLst>
        </pc:grpChg>
        <pc:grpChg chg="add del mod">
          <ac:chgData name="James Nayler" userId="c30271f4-25dc-4a66-875e-9d6be83e53d0" providerId="ADAL" clId="{BDAA74EC-E5DB-444E-81C7-F57E6FFB1330}" dt="2020-06-18T13:32:33.646" v="1670" actId="165"/>
          <ac:grpSpMkLst>
            <pc:docMk/>
            <pc:sldMk cId="1446629074" sldId="292"/>
            <ac:grpSpMk id="55" creationId="{0F3055C4-FFB3-4654-AA1F-0978D53371B0}"/>
          </ac:grpSpMkLst>
        </pc:grpChg>
        <pc:grpChg chg="mod topLvl">
          <ac:chgData name="James Nayler" userId="c30271f4-25dc-4a66-875e-9d6be83e53d0" providerId="ADAL" clId="{BDAA74EC-E5DB-444E-81C7-F57E6FFB1330}" dt="2020-06-18T13:32:43.758" v="1672" actId="1076"/>
          <ac:grpSpMkLst>
            <pc:docMk/>
            <pc:sldMk cId="1446629074" sldId="292"/>
            <ac:grpSpMk id="56" creationId="{4AEBC9E2-593F-4E04-BDE3-BA2B4F624DD3}"/>
          </ac:grpSpMkLst>
        </pc:grpChg>
        <pc:grpChg chg="del">
          <ac:chgData name="James Nayler" userId="c30271f4-25dc-4a66-875e-9d6be83e53d0" providerId="ADAL" clId="{BDAA74EC-E5DB-444E-81C7-F57E6FFB1330}" dt="2020-06-18T12:25:35.636" v="364" actId="478"/>
          <ac:grpSpMkLst>
            <pc:docMk/>
            <pc:sldMk cId="1446629074" sldId="292"/>
            <ac:grpSpMk id="66" creationId="{F51B8AAA-3851-1040-B6FE-01B44C1F258C}"/>
          </ac:grpSpMkLst>
        </pc:grpChg>
        <pc:grpChg chg="del">
          <ac:chgData name="James Nayler" userId="c30271f4-25dc-4a66-875e-9d6be83e53d0" providerId="ADAL" clId="{BDAA74EC-E5DB-444E-81C7-F57E6FFB1330}" dt="2020-06-18T12:25:35.636" v="364" actId="478"/>
          <ac:grpSpMkLst>
            <pc:docMk/>
            <pc:sldMk cId="1446629074" sldId="292"/>
            <ac:grpSpMk id="67" creationId="{4FFFA710-8040-914A-B69A-8D4CAB4216FE}"/>
          </ac:grpSpMkLst>
        </pc:grpChg>
        <pc:picChg chg="add mod ord">
          <ac:chgData name="James Nayler" userId="c30271f4-25dc-4a66-875e-9d6be83e53d0" providerId="ADAL" clId="{BDAA74EC-E5DB-444E-81C7-F57E6FFB1330}" dt="2020-06-18T13:30:47.594" v="1662" actId="164"/>
          <ac:picMkLst>
            <pc:docMk/>
            <pc:sldMk cId="1446629074" sldId="292"/>
            <ac:picMk id="8" creationId="{F0F4FF88-8D6C-4061-BB3C-6D628AB11D69}"/>
          </ac:picMkLst>
        </pc:picChg>
        <pc:picChg chg="add mod">
          <ac:chgData name="James Nayler" userId="c30271f4-25dc-4a66-875e-9d6be83e53d0" providerId="ADAL" clId="{BDAA74EC-E5DB-444E-81C7-F57E6FFB1330}" dt="2020-06-18T13:30:47.594" v="1662" actId="164"/>
          <ac:picMkLst>
            <pc:docMk/>
            <pc:sldMk cId="1446629074" sldId="292"/>
            <ac:picMk id="10" creationId="{B706308E-3850-40C0-95E2-1AF198B72429}"/>
          </ac:picMkLst>
        </pc:picChg>
        <pc:cxnChg chg="mod">
          <ac:chgData name="James Nayler" userId="c30271f4-25dc-4a66-875e-9d6be83e53d0" providerId="ADAL" clId="{BDAA74EC-E5DB-444E-81C7-F57E6FFB1330}" dt="2020-06-18T12:25:35.636" v="364" actId="478"/>
          <ac:cxnSpMkLst>
            <pc:docMk/>
            <pc:sldMk cId="1446629074" sldId="292"/>
            <ac:cxnSpMk id="28" creationId="{E977FDF3-26CF-5C43-8A93-763399547E3D}"/>
          </ac:cxnSpMkLst>
        </pc:cxnChg>
        <pc:cxnChg chg="mod">
          <ac:chgData name="James Nayler" userId="c30271f4-25dc-4a66-875e-9d6be83e53d0" providerId="ADAL" clId="{BDAA74EC-E5DB-444E-81C7-F57E6FFB1330}" dt="2020-06-18T12:25:35.636" v="364" actId="478"/>
          <ac:cxnSpMkLst>
            <pc:docMk/>
            <pc:sldMk cId="1446629074" sldId="292"/>
            <ac:cxnSpMk id="29" creationId="{D24AB101-F019-C346-A1C8-A7BAD589E6C4}"/>
          </ac:cxnSpMkLst>
        </pc:cxnChg>
        <pc:cxnChg chg="mod">
          <ac:chgData name="James Nayler" userId="c30271f4-25dc-4a66-875e-9d6be83e53d0" providerId="ADAL" clId="{BDAA74EC-E5DB-444E-81C7-F57E6FFB1330}" dt="2020-06-18T12:25:35.636" v="364" actId="478"/>
          <ac:cxnSpMkLst>
            <pc:docMk/>
            <pc:sldMk cId="1446629074" sldId="292"/>
            <ac:cxnSpMk id="30" creationId="{DB1CD8EE-01A9-8A43-86C6-8C02FB17A4F4}"/>
          </ac:cxnSpMkLst>
        </pc:cxnChg>
        <pc:cxnChg chg="mod">
          <ac:chgData name="James Nayler" userId="c30271f4-25dc-4a66-875e-9d6be83e53d0" providerId="ADAL" clId="{BDAA74EC-E5DB-444E-81C7-F57E6FFB1330}" dt="2020-06-18T12:25:35.636" v="364" actId="478"/>
          <ac:cxnSpMkLst>
            <pc:docMk/>
            <pc:sldMk cId="1446629074" sldId="292"/>
            <ac:cxnSpMk id="31" creationId="{E512187A-F560-3E4D-AC85-793FF1378FA7}"/>
          </ac:cxnSpMkLst>
        </pc:cxnChg>
        <pc:cxnChg chg="mod">
          <ac:chgData name="James Nayler" userId="c30271f4-25dc-4a66-875e-9d6be83e53d0" providerId="ADAL" clId="{BDAA74EC-E5DB-444E-81C7-F57E6FFB1330}" dt="2020-06-18T12:25:35.636" v="364" actId="478"/>
          <ac:cxnSpMkLst>
            <pc:docMk/>
            <pc:sldMk cId="1446629074" sldId="292"/>
            <ac:cxnSpMk id="32" creationId="{87154B82-236C-8D4C-A237-9C85A5ABFB05}"/>
          </ac:cxnSpMkLst>
        </pc:cxnChg>
        <pc:cxnChg chg="mod">
          <ac:chgData name="James Nayler" userId="c30271f4-25dc-4a66-875e-9d6be83e53d0" providerId="ADAL" clId="{BDAA74EC-E5DB-444E-81C7-F57E6FFB1330}" dt="2020-06-18T12:25:35.636" v="364" actId="478"/>
          <ac:cxnSpMkLst>
            <pc:docMk/>
            <pc:sldMk cId="1446629074" sldId="292"/>
            <ac:cxnSpMk id="33" creationId="{9706F13C-3D4A-2346-B7C1-A20BA813E8B5}"/>
          </ac:cxnSpMkLst>
        </pc:cxnChg>
        <pc:cxnChg chg="mod">
          <ac:chgData name="James Nayler" userId="c30271f4-25dc-4a66-875e-9d6be83e53d0" providerId="ADAL" clId="{BDAA74EC-E5DB-444E-81C7-F57E6FFB1330}" dt="2020-06-18T12:25:35.636" v="364" actId="478"/>
          <ac:cxnSpMkLst>
            <pc:docMk/>
            <pc:sldMk cId="1446629074" sldId="292"/>
            <ac:cxnSpMk id="34" creationId="{24B312A3-658C-784D-A270-C0BBF749F02B}"/>
          </ac:cxnSpMkLst>
        </pc:cxnChg>
      </pc:sldChg>
      <pc:sldChg chg="del">
        <pc:chgData name="James Nayler" userId="c30271f4-25dc-4a66-875e-9d6be83e53d0" providerId="ADAL" clId="{BDAA74EC-E5DB-444E-81C7-F57E6FFB1330}" dt="2020-06-18T12:29:17.059" v="539" actId="2696"/>
        <pc:sldMkLst>
          <pc:docMk/>
          <pc:sldMk cId="2442098483" sldId="293"/>
        </pc:sldMkLst>
      </pc:sldChg>
      <pc:sldChg chg="del">
        <pc:chgData name="James Nayler" userId="c30271f4-25dc-4a66-875e-9d6be83e53d0" providerId="ADAL" clId="{BDAA74EC-E5DB-444E-81C7-F57E6FFB1330}" dt="2020-06-18T12:35:47.959" v="618" actId="2696"/>
        <pc:sldMkLst>
          <pc:docMk/>
          <pc:sldMk cId="2023146274" sldId="294"/>
        </pc:sldMkLst>
      </pc:sldChg>
      <pc:sldChg chg="del">
        <pc:chgData name="James Nayler" userId="c30271f4-25dc-4a66-875e-9d6be83e53d0" providerId="ADAL" clId="{BDAA74EC-E5DB-444E-81C7-F57E6FFB1330}" dt="2020-06-18T12:35:46.888" v="617" actId="2696"/>
        <pc:sldMkLst>
          <pc:docMk/>
          <pc:sldMk cId="1945519332" sldId="295"/>
        </pc:sldMkLst>
      </pc:sldChg>
      <pc:sldChg chg="addSp delSp modSp del modAnim">
        <pc:chgData name="James Nayler" userId="c30271f4-25dc-4a66-875e-9d6be83e53d0" providerId="ADAL" clId="{BDAA74EC-E5DB-444E-81C7-F57E6FFB1330}" dt="2020-06-18T12:58:51.528" v="1067" actId="2696"/>
        <pc:sldMkLst>
          <pc:docMk/>
          <pc:sldMk cId="2848271779" sldId="308"/>
        </pc:sldMkLst>
        <pc:spChg chg="mod">
          <ac:chgData name="James Nayler" userId="c30271f4-25dc-4a66-875e-9d6be83e53d0" providerId="ADAL" clId="{BDAA74EC-E5DB-444E-81C7-F57E6FFB1330}" dt="2020-06-18T12:51:06.894" v="996" actId="20577"/>
          <ac:spMkLst>
            <pc:docMk/>
            <pc:sldMk cId="2848271779" sldId="308"/>
            <ac:spMk id="6" creationId="{AF27780B-DD58-4F0D-9FD0-180BEB80E056}"/>
          </ac:spMkLst>
        </pc:spChg>
        <pc:spChg chg="mod">
          <ac:chgData name="James Nayler" userId="c30271f4-25dc-4a66-875e-9d6be83e53d0" providerId="ADAL" clId="{BDAA74EC-E5DB-444E-81C7-F57E6FFB1330}" dt="2020-06-18T12:55:03.965" v="1015" actId="164"/>
          <ac:spMkLst>
            <pc:docMk/>
            <pc:sldMk cId="2848271779" sldId="308"/>
            <ac:spMk id="140" creationId="{76D55C5C-B79A-AE4B-97D0-78B519B742FF}"/>
          </ac:spMkLst>
        </pc:spChg>
        <pc:grpChg chg="add del mod">
          <ac:chgData name="James Nayler" userId="c30271f4-25dc-4a66-875e-9d6be83e53d0" providerId="ADAL" clId="{BDAA74EC-E5DB-444E-81C7-F57E6FFB1330}" dt="2020-06-18T12:55:05.212" v="1016"/>
          <ac:grpSpMkLst>
            <pc:docMk/>
            <pc:sldMk cId="2848271779" sldId="308"/>
            <ac:grpSpMk id="2" creationId="{C8BF0E09-0DA5-42F5-99DE-225B25667BA0}"/>
          </ac:grpSpMkLst>
        </pc:grpChg>
        <pc:grpChg chg="mod">
          <ac:chgData name="James Nayler" userId="c30271f4-25dc-4a66-875e-9d6be83e53d0" providerId="ADAL" clId="{BDAA74EC-E5DB-444E-81C7-F57E6FFB1330}" dt="2020-06-18T12:55:03.965" v="1015" actId="164"/>
          <ac:grpSpMkLst>
            <pc:docMk/>
            <pc:sldMk cId="2848271779" sldId="308"/>
            <ac:grpSpMk id="82" creationId="{00000000-0000-0000-0000-000000000000}"/>
          </ac:grpSpMkLst>
        </pc:grpChg>
        <pc:grpChg chg="mod">
          <ac:chgData name="James Nayler" userId="c30271f4-25dc-4a66-875e-9d6be83e53d0" providerId="ADAL" clId="{BDAA74EC-E5DB-444E-81C7-F57E6FFB1330}" dt="2020-06-18T12:55:03.965" v="1015" actId="164"/>
          <ac:grpSpMkLst>
            <pc:docMk/>
            <pc:sldMk cId="2848271779" sldId="308"/>
            <ac:grpSpMk id="83" creationId="{00000000-0000-0000-0000-000000000000}"/>
          </ac:grpSpMkLst>
        </pc:grpChg>
        <pc:grpChg chg="mod">
          <ac:chgData name="James Nayler" userId="c30271f4-25dc-4a66-875e-9d6be83e53d0" providerId="ADAL" clId="{BDAA74EC-E5DB-444E-81C7-F57E6FFB1330}" dt="2020-06-18T12:55:03.965" v="1015" actId="164"/>
          <ac:grpSpMkLst>
            <pc:docMk/>
            <pc:sldMk cId="2848271779" sldId="308"/>
            <ac:grpSpMk id="84" creationId="{00000000-0000-0000-0000-000000000000}"/>
          </ac:grpSpMkLst>
        </pc:grpChg>
        <pc:grpChg chg="mod">
          <ac:chgData name="James Nayler" userId="c30271f4-25dc-4a66-875e-9d6be83e53d0" providerId="ADAL" clId="{BDAA74EC-E5DB-444E-81C7-F57E6FFB1330}" dt="2020-06-18T12:55:03.965" v="1015" actId="164"/>
          <ac:grpSpMkLst>
            <pc:docMk/>
            <pc:sldMk cId="2848271779" sldId="308"/>
            <ac:grpSpMk id="85" creationId="{00000000-0000-0000-0000-000000000000}"/>
          </ac:grpSpMkLst>
        </pc:grpChg>
        <pc:grpChg chg="mod">
          <ac:chgData name="James Nayler" userId="c30271f4-25dc-4a66-875e-9d6be83e53d0" providerId="ADAL" clId="{BDAA74EC-E5DB-444E-81C7-F57E6FFB1330}" dt="2020-06-18T12:55:03.965" v="1015" actId="164"/>
          <ac:grpSpMkLst>
            <pc:docMk/>
            <pc:sldMk cId="2848271779" sldId="308"/>
            <ac:grpSpMk id="86" creationId="{00000000-0000-0000-0000-000000000000}"/>
          </ac:grpSpMkLst>
        </pc:grpChg>
        <pc:grpChg chg="mod">
          <ac:chgData name="James Nayler" userId="c30271f4-25dc-4a66-875e-9d6be83e53d0" providerId="ADAL" clId="{BDAA74EC-E5DB-444E-81C7-F57E6FFB1330}" dt="2020-06-18T12:55:03.965" v="1015" actId="164"/>
          <ac:grpSpMkLst>
            <pc:docMk/>
            <pc:sldMk cId="2848271779" sldId="308"/>
            <ac:grpSpMk id="87" creationId="{00000000-0000-0000-0000-000000000000}"/>
          </ac:grpSpMkLst>
        </pc:grpChg>
      </pc:sldChg>
      <pc:sldChg chg="addSp modSp modAnim">
        <pc:chgData name="James Nayler" userId="c30271f4-25dc-4a66-875e-9d6be83e53d0" providerId="ADAL" clId="{BDAA74EC-E5DB-444E-81C7-F57E6FFB1330}" dt="2020-06-19T08:41:20.703" v="2538"/>
        <pc:sldMkLst>
          <pc:docMk/>
          <pc:sldMk cId="421712045" sldId="320"/>
        </pc:sldMkLst>
        <pc:spChg chg="mod">
          <ac:chgData name="James Nayler" userId="c30271f4-25dc-4a66-875e-9d6be83e53d0" providerId="ADAL" clId="{BDAA74EC-E5DB-444E-81C7-F57E6FFB1330}" dt="2020-06-18T12:19:18.365" v="208" actId="5793"/>
          <ac:spMkLst>
            <pc:docMk/>
            <pc:sldMk cId="421712045" sldId="320"/>
            <ac:spMk id="2" creationId="{96C61F10-5768-4854-BCF4-C4D2F0E013E9}"/>
          </ac:spMkLst>
        </pc:spChg>
        <pc:spChg chg="add mod">
          <ac:chgData name="James Nayler" userId="c30271f4-25dc-4a66-875e-9d6be83e53d0" providerId="ADAL" clId="{BDAA74EC-E5DB-444E-81C7-F57E6FFB1330}" dt="2020-06-19T07:50:22.467" v="2398" actId="20577"/>
          <ac:spMkLst>
            <pc:docMk/>
            <pc:sldMk cId="421712045" sldId="320"/>
            <ac:spMk id="3" creationId="{13249772-990C-4042-89B8-98D47DF00E73}"/>
          </ac:spMkLst>
        </pc:spChg>
        <pc:picChg chg="add mod">
          <ac:chgData name="James Nayler" userId="c30271f4-25dc-4a66-875e-9d6be83e53d0" providerId="ADAL" clId="{BDAA74EC-E5DB-444E-81C7-F57E6FFB1330}" dt="2020-06-19T08:41:20.703" v="2538"/>
          <ac:picMkLst>
            <pc:docMk/>
            <pc:sldMk cId="421712045" sldId="320"/>
            <ac:picMk id="2050" creationId="{82249174-6DE8-454C-A56E-03C816DB1DB7}"/>
          </ac:picMkLst>
        </pc:picChg>
      </pc:sldChg>
      <pc:sldChg chg="del">
        <pc:chgData name="James Nayler" userId="c30271f4-25dc-4a66-875e-9d6be83e53d0" providerId="ADAL" clId="{BDAA74EC-E5DB-444E-81C7-F57E6FFB1330}" dt="2020-06-18T12:11:58.788" v="1" actId="2696"/>
        <pc:sldMkLst>
          <pc:docMk/>
          <pc:sldMk cId="2620318471" sldId="321"/>
        </pc:sldMkLst>
      </pc:sldChg>
      <pc:sldChg chg="del">
        <pc:chgData name="James Nayler" userId="c30271f4-25dc-4a66-875e-9d6be83e53d0" providerId="ADAL" clId="{BDAA74EC-E5DB-444E-81C7-F57E6FFB1330}" dt="2020-06-18T12:11:56.327" v="0" actId="2696"/>
        <pc:sldMkLst>
          <pc:docMk/>
          <pc:sldMk cId="1980378260" sldId="322"/>
        </pc:sldMkLst>
      </pc:sldChg>
      <pc:sldChg chg="del">
        <pc:chgData name="James Nayler" userId="c30271f4-25dc-4a66-875e-9d6be83e53d0" providerId="ADAL" clId="{BDAA74EC-E5DB-444E-81C7-F57E6FFB1330}" dt="2020-06-18T12:25:17.097" v="339" actId="2696"/>
        <pc:sldMkLst>
          <pc:docMk/>
          <pc:sldMk cId="2552854516" sldId="323"/>
        </pc:sldMkLst>
      </pc:sldChg>
      <pc:sldChg chg="addSp modSp modAnim">
        <pc:chgData name="James Nayler" userId="c30271f4-25dc-4a66-875e-9d6be83e53d0" providerId="ADAL" clId="{BDAA74EC-E5DB-444E-81C7-F57E6FFB1330}" dt="2020-06-19T08:44:28.457" v="2545"/>
        <pc:sldMkLst>
          <pc:docMk/>
          <pc:sldMk cId="864490683" sldId="324"/>
        </pc:sldMkLst>
        <pc:spChg chg="add mod">
          <ac:chgData name="James Nayler" userId="c30271f4-25dc-4a66-875e-9d6be83e53d0" providerId="ADAL" clId="{BDAA74EC-E5DB-444E-81C7-F57E6FFB1330}" dt="2020-06-18T13:21:37.501" v="1469" actId="20577"/>
          <ac:spMkLst>
            <pc:docMk/>
            <pc:sldMk cId="864490683" sldId="324"/>
            <ac:spMk id="2" creationId="{98D9F2A4-A3F7-4C4B-8D8A-B708DB86646E}"/>
          </ac:spMkLst>
        </pc:spChg>
        <pc:spChg chg="mod">
          <ac:chgData name="James Nayler" userId="c30271f4-25dc-4a66-875e-9d6be83e53d0" providerId="ADAL" clId="{BDAA74EC-E5DB-444E-81C7-F57E6FFB1330}" dt="2020-06-18T13:36:01.708" v="1792" actId="5793"/>
          <ac:spMkLst>
            <pc:docMk/>
            <pc:sldMk cId="864490683" sldId="324"/>
            <ac:spMk id="3" creationId="{063F5730-75DA-49F8-9DA0-4ACF2CA9D20B}"/>
          </ac:spMkLst>
        </pc:spChg>
        <pc:picChg chg="add mod">
          <ac:chgData name="James Nayler" userId="c30271f4-25dc-4a66-875e-9d6be83e53d0" providerId="ADAL" clId="{BDAA74EC-E5DB-444E-81C7-F57E6FFB1330}" dt="2020-06-18T13:21:42.673" v="1470" actId="1076"/>
          <ac:picMkLst>
            <pc:docMk/>
            <pc:sldMk cId="864490683" sldId="324"/>
            <ac:picMk id="4" creationId="{4CA02939-9620-4AC9-940E-F3700F361AE0}"/>
          </ac:picMkLst>
        </pc:picChg>
      </pc:sldChg>
      <pc:sldChg chg="addSp modSp modAnim">
        <pc:chgData name="James Nayler" userId="c30271f4-25dc-4a66-875e-9d6be83e53d0" providerId="ADAL" clId="{BDAA74EC-E5DB-444E-81C7-F57E6FFB1330}" dt="2020-06-19T08:38:29.121" v="2529"/>
        <pc:sldMkLst>
          <pc:docMk/>
          <pc:sldMk cId="3309441940" sldId="325"/>
        </pc:sldMkLst>
        <pc:spChg chg="mod">
          <ac:chgData name="James Nayler" userId="c30271f4-25dc-4a66-875e-9d6be83e53d0" providerId="ADAL" clId="{BDAA74EC-E5DB-444E-81C7-F57E6FFB1330}" dt="2020-06-18T13:06:36.647" v="1368" actId="20577"/>
          <ac:spMkLst>
            <pc:docMk/>
            <pc:sldMk cId="3309441940" sldId="325"/>
            <ac:spMk id="3" creationId="{E3191A8E-3B55-428A-83D8-6E7015420891}"/>
          </ac:spMkLst>
        </pc:spChg>
        <pc:spChg chg="add mod ord">
          <ac:chgData name="James Nayler" userId="c30271f4-25dc-4a66-875e-9d6be83e53d0" providerId="ADAL" clId="{BDAA74EC-E5DB-444E-81C7-F57E6FFB1330}" dt="2020-06-19T08:01:46.219" v="2438" actId="167"/>
          <ac:spMkLst>
            <pc:docMk/>
            <pc:sldMk cId="3309441940" sldId="325"/>
            <ac:spMk id="4" creationId="{1C9FB1E1-CE95-48F1-973C-5E2AC615A071}"/>
          </ac:spMkLst>
        </pc:spChg>
        <pc:grpChg chg="add mod">
          <ac:chgData name="James Nayler" userId="c30271f4-25dc-4a66-875e-9d6be83e53d0" providerId="ADAL" clId="{BDAA74EC-E5DB-444E-81C7-F57E6FFB1330}" dt="2020-06-19T07:39:59.325" v="2115" actId="1076"/>
          <ac:grpSpMkLst>
            <pc:docMk/>
            <pc:sldMk cId="3309441940" sldId="325"/>
            <ac:grpSpMk id="2" creationId="{1DD2DB28-05D4-4278-AAE0-1FA1606F626B}"/>
          </ac:grpSpMkLst>
        </pc:grpChg>
        <pc:picChg chg="add mod">
          <ac:chgData name="James Nayler" userId="c30271f4-25dc-4a66-875e-9d6be83e53d0" providerId="ADAL" clId="{BDAA74EC-E5DB-444E-81C7-F57E6FFB1330}" dt="2020-06-19T08:01:50.578" v="2456" actId="1036"/>
          <ac:picMkLst>
            <pc:docMk/>
            <pc:sldMk cId="3309441940" sldId="325"/>
            <ac:picMk id="1026" creationId="{48F1F522-E400-4A0B-B5E6-001CC18CDD11}"/>
          </ac:picMkLst>
        </pc:picChg>
        <pc:picChg chg="add mod">
          <ac:chgData name="James Nayler" userId="c30271f4-25dc-4a66-875e-9d6be83e53d0" providerId="ADAL" clId="{BDAA74EC-E5DB-444E-81C7-F57E6FFB1330}" dt="2020-06-19T07:07:14.240" v="1949" actId="164"/>
          <ac:picMkLst>
            <pc:docMk/>
            <pc:sldMk cId="3309441940" sldId="325"/>
            <ac:picMk id="1028" creationId="{27C9F9FE-C794-45F1-96EB-02C389724A17}"/>
          </ac:picMkLst>
        </pc:picChg>
        <pc:picChg chg="add mod">
          <ac:chgData name="James Nayler" userId="c30271f4-25dc-4a66-875e-9d6be83e53d0" providerId="ADAL" clId="{BDAA74EC-E5DB-444E-81C7-F57E6FFB1330}" dt="2020-06-19T07:07:14.240" v="1949" actId="164"/>
          <ac:picMkLst>
            <pc:docMk/>
            <pc:sldMk cId="3309441940" sldId="325"/>
            <ac:picMk id="1030" creationId="{45B9E6E5-B24B-466A-A2CC-EBC4470B6887}"/>
          </ac:picMkLst>
        </pc:picChg>
      </pc:sldChg>
      <pc:sldChg chg="del">
        <pc:chgData name="James Nayler" userId="c30271f4-25dc-4a66-875e-9d6be83e53d0" providerId="ADAL" clId="{BDAA74EC-E5DB-444E-81C7-F57E6FFB1330}" dt="2020-06-18T12:35:51.815" v="619" actId="2696"/>
        <pc:sldMkLst>
          <pc:docMk/>
          <pc:sldMk cId="1346235964" sldId="326"/>
        </pc:sldMkLst>
      </pc:sldChg>
      <pc:sldChg chg="addSp modSp modAnim">
        <pc:chgData name="James Nayler" userId="c30271f4-25dc-4a66-875e-9d6be83e53d0" providerId="ADAL" clId="{BDAA74EC-E5DB-444E-81C7-F57E6FFB1330}" dt="2020-06-19T08:10:18.823" v="2522" actId="20577"/>
        <pc:sldMkLst>
          <pc:docMk/>
          <pc:sldMk cId="461517375" sldId="327"/>
        </pc:sldMkLst>
        <pc:spChg chg="add mod">
          <ac:chgData name="James Nayler" userId="c30271f4-25dc-4a66-875e-9d6be83e53d0" providerId="ADAL" clId="{BDAA74EC-E5DB-444E-81C7-F57E6FFB1330}" dt="2020-06-19T08:10:18.823" v="2522" actId="20577"/>
          <ac:spMkLst>
            <pc:docMk/>
            <pc:sldMk cId="461517375" sldId="327"/>
            <ac:spMk id="2" creationId="{370994C6-D105-4B04-BEB1-0E8189F303C6}"/>
          </ac:spMkLst>
        </pc:spChg>
        <pc:spChg chg="mod">
          <ac:chgData name="James Nayler" userId="c30271f4-25dc-4a66-875e-9d6be83e53d0" providerId="ADAL" clId="{BDAA74EC-E5DB-444E-81C7-F57E6FFB1330}" dt="2020-06-18T13:00:02.909" v="1135" actId="20577"/>
          <ac:spMkLst>
            <pc:docMk/>
            <pc:sldMk cId="461517375" sldId="327"/>
            <ac:spMk id="3" creationId="{3FDCE2EA-A5F8-48F8-AB15-9B0FF11C0C83}"/>
          </ac:spMkLst>
        </pc:spChg>
      </pc:sldChg>
      <pc:sldChg chg="addSp modSp del ord">
        <pc:chgData name="James Nayler" userId="c30271f4-25dc-4a66-875e-9d6be83e53d0" providerId="ADAL" clId="{BDAA74EC-E5DB-444E-81C7-F57E6FFB1330}" dt="2020-06-18T12:59:07.248" v="1068" actId="2696"/>
        <pc:sldMkLst>
          <pc:docMk/>
          <pc:sldMk cId="872255407" sldId="329"/>
        </pc:sldMkLst>
        <pc:spChg chg="mod">
          <ac:chgData name="James Nayler" userId="c30271f4-25dc-4a66-875e-9d6be83e53d0" providerId="ADAL" clId="{BDAA74EC-E5DB-444E-81C7-F57E6FFB1330}" dt="2020-06-18T12:57:23.337" v="1042" actId="404"/>
          <ac:spMkLst>
            <pc:docMk/>
            <pc:sldMk cId="872255407" sldId="329"/>
            <ac:spMk id="58" creationId="{C4C07815-2181-424F-BE58-51FAEBBAA93E}"/>
          </ac:spMkLst>
        </pc:spChg>
        <pc:grpChg chg="add mod">
          <ac:chgData name="James Nayler" userId="c30271f4-25dc-4a66-875e-9d6be83e53d0" providerId="ADAL" clId="{BDAA74EC-E5DB-444E-81C7-F57E6FFB1330}" dt="2020-06-18T12:58:00.884" v="1064" actId="1076"/>
          <ac:grpSpMkLst>
            <pc:docMk/>
            <pc:sldMk cId="872255407" sldId="329"/>
            <ac:grpSpMk id="4" creationId="{5DA9A93C-6F28-4AD6-9CFE-43AEED9F04D0}"/>
          </ac:grpSpMkLst>
        </pc:grpChg>
      </pc:sldChg>
      <pc:sldChg chg="del">
        <pc:chgData name="James Nayler" userId="c30271f4-25dc-4a66-875e-9d6be83e53d0" providerId="ADAL" clId="{BDAA74EC-E5DB-444E-81C7-F57E6FFB1330}" dt="2020-06-18T12:36:31.990" v="621" actId="2696"/>
        <pc:sldMkLst>
          <pc:docMk/>
          <pc:sldMk cId="1818601999" sldId="330"/>
        </pc:sldMkLst>
      </pc:sldChg>
      <pc:sldChg chg="del">
        <pc:chgData name="James Nayler" userId="c30271f4-25dc-4a66-875e-9d6be83e53d0" providerId="ADAL" clId="{BDAA74EC-E5DB-444E-81C7-F57E6FFB1330}" dt="2020-06-18T12:29:19.087" v="540" actId="2696"/>
        <pc:sldMkLst>
          <pc:docMk/>
          <pc:sldMk cId="3779986320" sldId="332"/>
        </pc:sldMkLst>
      </pc:sldChg>
      <pc:sldChg chg="modSp">
        <pc:chgData name="James Nayler" userId="c30271f4-25dc-4a66-875e-9d6be83e53d0" providerId="ADAL" clId="{BDAA74EC-E5DB-444E-81C7-F57E6FFB1330}" dt="2020-06-19T07:17:10.570" v="2049" actId="20577"/>
        <pc:sldMkLst>
          <pc:docMk/>
          <pc:sldMk cId="2461837682" sldId="333"/>
        </pc:sldMkLst>
        <pc:spChg chg="mod">
          <ac:chgData name="James Nayler" userId="c30271f4-25dc-4a66-875e-9d6be83e53d0" providerId="ADAL" clId="{BDAA74EC-E5DB-444E-81C7-F57E6FFB1330}" dt="2020-06-19T07:17:10.570" v="2049" actId="20577"/>
          <ac:spMkLst>
            <pc:docMk/>
            <pc:sldMk cId="2461837682" sldId="333"/>
            <ac:spMk id="3" creationId="{737A1381-B986-4C60-BA0B-05014A19FD2C}"/>
          </ac:spMkLst>
        </pc:spChg>
      </pc:sldChg>
      <pc:sldChg chg="modSp add del">
        <pc:chgData name="James Nayler" userId="c30271f4-25dc-4a66-875e-9d6be83e53d0" providerId="ADAL" clId="{BDAA74EC-E5DB-444E-81C7-F57E6FFB1330}" dt="2020-06-18T13:33:27.840" v="1673" actId="2696"/>
        <pc:sldMkLst>
          <pc:docMk/>
          <pc:sldMk cId="1731916986" sldId="334"/>
        </pc:sldMkLst>
        <pc:spChg chg="mod">
          <ac:chgData name="James Nayler" userId="c30271f4-25dc-4a66-875e-9d6be83e53d0" providerId="ADAL" clId="{BDAA74EC-E5DB-444E-81C7-F57E6FFB1330}" dt="2020-06-18T12:59:29.951" v="1099" actId="20577"/>
          <ac:spMkLst>
            <pc:docMk/>
            <pc:sldMk cId="1731916986" sldId="334"/>
            <ac:spMk id="6" creationId="{AF27780B-DD58-4F0D-9FD0-180BEB80E056}"/>
          </ac:spMkLst>
        </pc:spChg>
      </pc:sldChg>
      <pc:sldChg chg="addSp modSp add ord modAnim">
        <pc:chgData name="James Nayler" userId="c30271f4-25dc-4a66-875e-9d6be83e53d0" providerId="ADAL" clId="{BDAA74EC-E5DB-444E-81C7-F57E6FFB1330}" dt="2020-06-19T08:10:42.805" v="2524"/>
        <pc:sldMkLst>
          <pc:docMk/>
          <pc:sldMk cId="2531403858" sldId="335"/>
        </pc:sldMkLst>
        <pc:spChg chg="mod">
          <ac:chgData name="James Nayler" userId="c30271f4-25dc-4a66-875e-9d6be83e53d0" providerId="ADAL" clId="{BDAA74EC-E5DB-444E-81C7-F57E6FFB1330}" dt="2020-06-18T13:35:07.817" v="1752" actId="20577"/>
          <ac:spMkLst>
            <pc:docMk/>
            <pc:sldMk cId="2531403858" sldId="335"/>
            <ac:spMk id="2" creationId="{41C82C7A-1314-4B9E-B7CF-D38E5191E595}"/>
          </ac:spMkLst>
        </pc:spChg>
        <pc:picChg chg="add mod">
          <ac:chgData name="James Nayler" userId="c30271f4-25dc-4a66-875e-9d6be83e53d0" providerId="ADAL" clId="{BDAA74EC-E5DB-444E-81C7-F57E6FFB1330}" dt="2020-06-18T13:34:59.633" v="1734" actId="1076"/>
          <ac:picMkLst>
            <pc:docMk/>
            <pc:sldMk cId="2531403858" sldId="335"/>
            <ac:picMk id="3" creationId="{619AD26D-09CF-4E12-A219-50A663D2B29F}"/>
          </ac:picMkLst>
        </pc:picChg>
      </pc:sldChg>
      <pc:sldChg chg="add del">
        <pc:chgData name="James Nayler" userId="c30271f4-25dc-4a66-875e-9d6be83e53d0" providerId="ADAL" clId="{BDAA74EC-E5DB-444E-81C7-F57E6FFB1330}" dt="2020-06-23T13:45:28.795" v="2554"/>
        <pc:sldMkLst>
          <pc:docMk/>
          <pc:sldMk cId="618475165" sldId="336"/>
        </pc:sldMkLst>
      </pc:sldChg>
      <pc:sldChg chg="add del">
        <pc:chgData name="James Nayler" userId="c30271f4-25dc-4a66-875e-9d6be83e53d0" providerId="ADAL" clId="{BDAA74EC-E5DB-444E-81C7-F57E6FFB1330}" dt="2020-06-23T13:47:33.163" v="2558" actId="2696"/>
        <pc:sldMkLst>
          <pc:docMk/>
          <pc:sldMk cId="964972324" sldId="336"/>
        </pc:sldMkLst>
      </pc:sldChg>
      <pc:sldChg chg="add del">
        <pc:chgData name="James Nayler" userId="c30271f4-25dc-4a66-875e-9d6be83e53d0" providerId="ADAL" clId="{BDAA74EC-E5DB-444E-81C7-F57E6FFB1330}" dt="2020-06-23T13:46:25.913" v="2556" actId="2696"/>
        <pc:sldMkLst>
          <pc:docMk/>
          <pc:sldMk cId="3847223720" sldId="336"/>
        </pc:sldMkLst>
      </pc:sldChg>
      <pc:sldMasterChg chg="modSldLayout">
        <pc:chgData name="James Nayler" userId="c30271f4-25dc-4a66-875e-9d6be83e53d0" providerId="ADAL" clId="{BDAA74EC-E5DB-444E-81C7-F57E6FFB1330}" dt="2020-06-18T12:50:49.755" v="963"/>
        <pc:sldMasterMkLst>
          <pc:docMk/>
          <pc:sldMasterMk cId="1476600205" sldId="2147483651"/>
        </pc:sldMasterMkLst>
        <pc:sldLayoutChg chg="modSp">
          <pc:chgData name="James Nayler" userId="c30271f4-25dc-4a66-875e-9d6be83e53d0" providerId="ADAL" clId="{BDAA74EC-E5DB-444E-81C7-F57E6FFB1330}" dt="2020-06-18T12:15:58.562" v="176" actId="20577"/>
          <pc:sldLayoutMkLst>
            <pc:docMk/>
            <pc:sldMasterMk cId="1476600205" sldId="2147483651"/>
            <pc:sldLayoutMk cId="1444566927" sldId="2147483667"/>
          </pc:sldLayoutMkLst>
          <pc:spChg chg="mod">
            <ac:chgData name="James Nayler" userId="c30271f4-25dc-4a66-875e-9d6be83e53d0" providerId="ADAL" clId="{BDAA74EC-E5DB-444E-81C7-F57E6FFB1330}" dt="2020-06-18T12:13:26.358" v="5" actId="20577"/>
            <ac:spMkLst>
              <pc:docMk/>
              <pc:sldMasterMk cId="1476600205" sldId="2147483651"/>
              <pc:sldLayoutMk cId="1444566927" sldId="2147483667"/>
              <ac:spMk id="5" creationId="{199130D9-B6D0-4CFA-94AC-FDF4911F5567}"/>
            </ac:spMkLst>
          </pc:spChg>
          <pc:spChg chg="mod">
            <ac:chgData name="James Nayler" userId="c30271f4-25dc-4a66-875e-9d6be83e53d0" providerId="ADAL" clId="{BDAA74EC-E5DB-444E-81C7-F57E6FFB1330}" dt="2020-06-18T12:14:43.833" v="47" actId="20577"/>
            <ac:spMkLst>
              <pc:docMk/>
              <pc:sldMasterMk cId="1476600205" sldId="2147483651"/>
              <pc:sldLayoutMk cId="1444566927" sldId="2147483667"/>
              <ac:spMk id="9" creationId="{200EC2FB-A5D9-4287-823D-AE21E1CD7403}"/>
            </ac:spMkLst>
          </pc:spChg>
          <pc:spChg chg="mod">
            <ac:chgData name="James Nayler" userId="c30271f4-25dc-4a66-875e-9d6be83e53d0" providerId="ADAL" clId="{BDAA74EC-E5DB-444E-81C7-F57E6FFB1330}" dt="2020-06-18T12:14:59.432" v="74" actId="20577"/>
            <ac:spMkLst>
              <pc:docMk/>
              <pc:sldMasterMk cId="1476600205" sldId="2147483651"/>
              <pc:sldLayoutMk cId="1444566927" sldId="2147483667"/>
              <ac:spMk id="12" creationId="{22F96F8B-B24C-4760-8171-5A89ED1965F3}"/>
            </ac:spMkLst>
          </pc:spChg>
          <pc:spChg chg="mod">
            <ac:chgData name="James Nayler" userId="c30271f4-25dc-4a66-875e-9d6be83e53d0" providerId="ADAL" clId="{BDAA74EC-E5DB-444E-81C7-F57E6FFB1330}" dt="2020-06-18T12:15:58.562" v="176" actId="20577"/>
            <ac:spMkLst>
              <pc:docMk/>
              <pc:sldMasterMk cId="1476600205" sldId="2147483651"/>
              <pc:sldLayoutMk cId="1444566927" sldId="2147483667"/>
              <ac:spMk id="15" creationId="{9AB3123B-7CBA-4DBB-B477-F9876272E33D}"/>
            </ac:spMkLst>
          </pc:spChg>
          <pc:spChg chg="mod">
            <ac:chgData name="James Nayler" userId="c30271f4-25dc-4a66-875e-9d6be83e53d0" providerId="ADAL" clId="{BDAA74EC-E5DB-444E-81C7-F57E6FFB1330}" dt="2020-06-18T12:15:21.389" v="109" actId="20577"/>
            <ac:spMkLst>
              <pc:docMk/>
              <pc:sldMasterMk cId="1476600205" sldId="2147483651"/>
              <pc:sldLayoutMk cId="1444566927" sldId="2147483667"/>
              <ac:spMk id="18" creationId="{D7F34E76-578A-49BA-99C0-F35DDA8DCCE9}"/>
            </ac:spMkLst>
          </pc:spChg>
          <pc:spChg chg="mod">
            <ac:chgData name="James Nayler" userId="c30271f4-25dc-4a66-875e-9d6be83e53d0" providerId="ADAL" clId="{BDAA74EC-E5DB-444E-81C7-F57E6FFB1330}" dt="2020-06-18T12:15:31.640" v="129" actId="20577"/>
            <ac:spMkLst>
              <pc:docMk/>
              <pc:sldMasterMk cId="1476600205" sldId="2147483651"/>
              <pc:sldLayoutMk cId="1444566927" sldId="2147483667"/>
              <ac:spMk id="21" creationId="{7DD94423-482C-4FD0-B244-BFEA7E3F1D62}"/>
            </ac:spMkLst>
          </pc:spChg>
          <pc:spChg chg="mod">
            <ac:chgData name="James Nayler" userId="c30271f4-25dc-4a66-875e-9d6be83e53d0" providerId="ADAL" clId="{BDAA74EC-E5DB-444E-81C7-F57E6FFB1330}" dt="2020-06-18T12:15:53.012" v="173" actId="20577"/>
            <ac:spMkLst>
              <pc:docMk/>
              <pc:sldMasterMk cId="1476600205" sldId="2147483651"/>
              <pc:sldLayoutMk cId="1444566927" sldId="2147483667"/>
              <ac:spMk id="24" creationId="{7FE028F0-4ABF-4C72-A3AD-E64A17F8AB1D}"/>
            </ac:spMkLst>
          </pc:spChg>
        </pc:sldLayoutChg>
        <pc:sldLayoutChg chg="modSp">
          <pc:chgData name="James Nayler" userId="c30271f4-25dc-4a66-875e-9d6be83e53d0" providerId="ADAL" clId="{BDAA74EC-E5DB-444E-81C7-F57E6FFB1330}" dt="2020-06-18T12:50:05.541" v="897"/>
          <pc:sldLayoutMkLst>
            <pc:docMk/>
            <pc:sldMasterMk cId="1476600205" sldId="2147483651"/>
            <pc:sldLayoutMk cId="2825163878" sldId="2147483668"/>
          </pc:sldLayoutMkLst>
          <pc:spChg chg="mod">
            <ac:chgData name="James Nayler" userId="c30271f4-25dc-4a66-875e-9d6be83e53d0" providerId="ADAL" clId="{BDAA74EC-E5DB-444E-81C7-F57E6FFB1330}" dt="2020-06-18T12:13:43.450" v="15" actId="20577"/>
            <ac:spMkLst>
              <pc:docMk/>
              <pc:sldMasterMk cId="1476600205" sldId="2147483651"/>
              <pc:sldLayoutMk cId="2825163878" sldId="2147483668"/>
              <ac:spMk id="5" creationId="{199130D9-B6D0-4CFA-94AC-FDF4911F5567}"/>
            </ac:spMkLst>
          </pc:spChg>
          <pc:spChg chg="mod">
            <ac:chgData name="James Nayler" userId="c30271f4-25dc-4a66-875e-9d6be83e53d0" providerId="ADAL" clId="{BDAA74EC-E5DB-444E-81C7-F57E6FFB1330}" dt="2020-06-18T12:25:55.490" v="380" actId="20577"/>
            <ac:spMkLst>
              <pc:docMk/>
              <pc:sldMasterMk cId="1476600205" sldId="2147483651"/>
              <pc:sldLayoutMk cId="2825163878" sldId="2147483668"/>
              <ac:spMk id="9" creationId="{200EC2FB-A5D9-4287-823D-AE21E1CD7403}"/>
            </ac:spMkLst>
          </pc:spChg>
          <pc:spChg chg="mod">
            <ac:chgData name="James Nayler" userId="c30271f4-25dc-4a66-875e-9d6be83e53d0" providerId="ADAL" clId="{BDAA74EC-E5DB-444E-81C7-F57E6FFB1330}" dt="2020-06-18T12:28:16.979" v="500" actId="20577"/>
            <ac:spMkLst>
              <pc:docMk/>
              <pc:sldMasterMk cId="1476600205" sldId="2147483651"/>
              <pc:sldLayoutMk cId="2825163878" sldId="2147483668"/>
              <ac:spMk id="12" creationId="{22F96F8B-B24C-4760-8171-5A89ED1965F3}"/>
            </ac:spMkLst>
          </pc:spChg>
          <pc:spChg chg="mod">
            <ac:chgData name="James Nayler" userId="c30271f4-25dc-4a66-875e-9d6be83e53d0" providerId="ADAL" clId="{BDAA74EC-E5DB-444E-81C7-F57E6FFB1330}" dt="2020-06-18T12:34:55.996" v="568"/>
            <ac:spMkLst>
              <pc:docMk/>
              <pc:sldMasterMk cId="1476600205" sldId="2147483651"/>
              <pc:sldLayoutMk cId="2825163878" sldId="2147483668"/>
              <ac:spMk id="15" creationId="{9AB3123B-7CBA-4DBB-B477-F9876272E33D}"/>
            </ac:spMkLst>
          </pc:spChg>
          <pc:spChg chg="mod">
            <ac:chgData name="James Nayler" userId="c30271f4-25dc-4a66-875e-9d6be83e53d0" providerId="ADAL" clId="{BDAA74EC-E5DB-444E-81C7-F57E6FFB1330}" dt="2020-06-18T12:39:17.942" v="653" actId="20577"/>
            <ac:spMkLst>
              <pc:docMk/>
              <pc:sldMasterMk cId="1476600205" sldId="2147483651"/>
              <pc:sldLayoutMk cId="2825163878" sldId="2147483668"/>
              <ac:spMk id="18" creationId="{D7F34E76-578A-49BA-99C0-F35DDA8DCCE9}"/>
            </ac:spMkLst>
          </pc:spChg>
          <pc:spChg chg="mod">
            <ac:chgData name="James Nayler" userId="c30271f4-25dc-4a66-875e-9d6be83e53d0" providerId="ADAL" clId="{BDAA74EC-E5DB-444E-81C7-F57E6FFB1330}" dt="2020-06-18T12:40:22.218" v="765" actId="20577"/>
            <ac:spMkLst>
              <pc:docMk/>
              <pc:sldMasterMk cId="1476600205" sldId="2147483651"/>
              <pc:sldLayoutMk cId="2825163878" sldId="2147483668"/>
              <ac:spMk id="21" creationId="{7DD94423-482C-4FD0-B244-BFEA7E3F1D62}"/>
            </ac:spMkLst>
          </pc:spChg>
          <pc:spChg chg="mod">
            <ac:chgData name="James Nayler" userId="c30271f4-25dc-4a66-875e-9d6be83e53d0" providerId="ADAL" clId="{BDAA74EC-E5DB-444E-81C7-F57E6FFB1330}" dt="2020-06-18T12:50:05.541" v="897"/>
            <ac:spMkLst>
              <pc:docMk/>
              <pc:sldMasterMk cId="1476600205" sldId="2147483651"/>
              <pc:sldLayoutMk cId="2825163878" sldId="2147483668"/>
              <ac:spMk id="24" creationId="{7FE028F0-4ABF-4C72-A3AD-E64A17F8AB1D}"/>
            </ac:spMkLst>
          </pc:spChg>
        </pc:sldLayoutChg>
        <pc:sldLayoutChg chg="modSp">
          <pc:chgData name="James Nayler" userId="c30271f4-25dc-4a66-875e-9d6be83e53d0" providerId="ADAL" clId="{BDAA74EC-E5DB-444E-81C7-F57E6FFB1330}" dt="2020-06-18T12:50:16.479" v="908"/>
          <pc:sldLayoutMkLst>
            <pc:docMk/>
            <pc:sldMasterMk cId="1476600205" sldId="2147483651"/>
            <pc:sldLayoutMk cId="2502022363" sldId="2147483669"/>
          </pc:sldLayoutMkLst>
          <pc:spChg chg="mod">
            <ac:chgData name="James Nayler" userId="c30271f4-25dc-4a66-875e-9d6be83e53d0" providerId="ADAL" clId="{BDAA74EC-E5DB-444E-81C7-F57E6FFB1330}" dt="2020-06-18T12:42:04.363" v="866" actId="20577"/>
            <ac:spMkLst>
              <pc:docMk/>
              <pc:sldMasterMk cId="1476600205" sldId="2147483651"/>
              <pc:sldLayoutMk cId="2502022363" sldId="2147483669"/>
              <ac:spMk id="5" creationId="{199130D9-B6D0-4CFA-94AC-FDF4911F5567}"/>
            </ac:spMkLst>
          </pc:spChg>
          <pc:spChg chg="mod">
            <ac:chgData name="James Nayler" userId="c30271f4-25dc-4a66-875e-9d6be83e53d0" providerId="ADAL" clId="{BDAA74EC-E5DB-444E-81C7-F57E6FFB1330}" dt="2020-06-18T12:42:10.517" v="882" actId="20577"/>
            <ac:spMkLst>
              <pc:docMk/>
              <pc:sldMasterMk cId="1476600205" sldId="2147483651"/>
              <pc:sldLayoutMk cId="2502022363" sldId="2147483669"/>
              <ac:spMk id="9" creationId="{200EC2FB-A5D9-4287-823D-AE21E1CD7403}"/>
            </ac:spMkLst>
          </pc:spChg>
          <pc:spChg chg="mod">
            <ac:chgData name="James Nayler" userId="c30271f4-25dc-4a66-875e-9d6be83e53d0" providerId="ADAL" clId="{BDAA74EC-E5DB-444E-81C7-F57E6FFB1330}" dt="2020-06-18T12:28:25.285" v="508" actId="20577"/>
            <ac:spMkLst>
              <pc:docMk/>
              <pc:sldMasterMk cId="1476600205" sldId="2147483651"/>
              <pc:sldLayoutMk cId="2502022363" sldId="2147483669"/>
              <ac:spMk id="12" creationId="{22F96F8B-B24C-4760-8171-5A89ED1965F3}"/>
            </ac:spMkLst>
          </pc:spChg>
          <pc:spChg chg="mod">
            <ac:chgData name="James Nayler" userId="c30271f4-25dc-4a66-875e-9d6be83e53d0" providerId="ADAL" clId="{BDAA74EC-E5DB-444E-81C7-F57E6FFB1330}" dt="2020-06-18T12:35:04.342" v="576"/>
            <ac:spMkLst>
              <pc:docMk/>
              <pc:sldMasterMk cId="1476600205" sldId="2147483651"/>
              <pc:sldLayoutMk cId="2502022363" sldId="2147483669"/>
              <ac:spMk id="15" creationId="{9AB3123B-7CBA-4DBB-B477-F9876272E33D}"/>
            </ac:spMkLst>
          </pc:spChg>
          <pc:spChg chg="mod">
            <ac:chgData name="James Nayler" userId="c30271f4-25dc-4a66-875e-9d6be83e53d0" providerId="ADAL" clId="{BDAA74EC-E5DB-444E-81C7-F57E6FFB1330}" dt="2020-06-18T12:39:26.829" v="668" actId="20577"/>
            <ac:spMkLst>
              <pc:docMk/>
              <pc:sldMasterMk cId="1476600205" sldId="2147483651"/>
              <pc:sldLayoutMk cId="2502022363" sldId="2147483669"/>
              <ac:spMk id="18" creationId="{D7F34E76-578A-49BA-99C0-F35DDA8DCCE9}"/>
            </ac:spMkLst>
          </pc:spChg>
          <pc:spChg chg="mod">
            <ac:chgData name="James Nayler" userId="c30271f4-25dc-4a66-875e-9d6be83e53d0" providerId="ADAL" clId="{BDAA74EC-E5DB-444E-81C7-F57E6FFB1330}" dt="2020-06-18T12:40:32.217" v="785" actId="20577"/>
            <ac:spMkLst>
              <pc:docMk/>
              <pc:sldMasterMk cId="1476600205" sldId="2147483651"/>
              <pc:sldLayoutMk cId="2502022363" sldId="2147483669"/>
              <ac:spMk id="21" creationId="{7DD94423-482C-4FD0-B244-BFEA7E3F1D62}"/>
            </ac:spMkLst>
          </pc:spChg>
          <pc:spChg chg="mod">
            <ac:chgData name="James Nayler" userId="c30271f4-25dc-4a66-875e-9d6be83e53d0" providerId="ADAL" clId="{BDAA74EC-E5DB-444E-81C7-F57E6FFB1330}" dt="2020-06-18T12:50:16.479" v="908"/>
            <ac:spMkLst>
              <pc:docMk/>
              <pc:sldMasterMk cId="1476600205" sldId="2147483651"/>
              <pc:sldLayoutMk cId="2502022363" sldId="2147483669"/>
              <ac:spMk id="24" creationId="{7FE028F0-4ABF-4C72-A3AD-E64A17F8AB1D}"/>
            </ac:spMkLst>
          </pc:spChg>
        </pc:sldLayoutChg>
        <pc:sldLayoutChg chg="modSp">
          <pc:chgData name="James Nayler" userId="c30271f4-25dc-4a66-875e-9d6be83e53d0" providerId="ADAL" clId="{BDAA74EC-E5DB-444E-81C7-F57E6FFB1330}" dt="2020-06-18T12:50:23.343" v="919"/>
          <pc:sldLayoutMkLst>
            <pc:docMk/>
            <pc:sldMasterMk cId="1476600205" sldId="2147483651"/>
            <pc:sldLayoutMk cId="726251402" sldId="2147483670"/>
          </pc:sldLayoutMkLst>
          <pc:spChg chg="mod">
            <ac:chgData name="James Nayler" userId="c30271f4-25dc-4a66-875e-9d6be83e53d0" providerId="ADAL" clId="{BDAA74EC-E5DB-444E-81C7-F57E6FFB1330}" dt="2020-06-18T12:26:41.571" v="448" actId="20577"/>
            <ac:spMkLst>
              <pc:docMk/>
              <pc:sldMasterMk cId="1476600205" sldId="2147483651"/>
              <pc:sldLayoutMk cId="726251402" sldId="2147483670"/>
              <ac:spMk id="5" creationId="{199130D9-B6D0-4CFA-94AC-FDF4911F5567}"/>
            </ac:spMkLst>
          </pc:spChg>
          <pc:spChg chg="mod">
            <ac:chgData name="James Nayler" userId="c30271f4-25dc-4a66-875e-9d6be83e53d0" providerId="ADAL" clId="{BDAA74EC-E5DB-444E-81C7-F57E6FFB1330}" dt="2020-06-18T12:26:25.152" v="424" actId="20577"/>
            <ac:spMkLst>
              <pc:docMk/>
              <pc:sldMasterMk cId="1476600205" sldId="2147483651"/>
              <pc:sldLayoutMk cId="726251402" sldId="2147483670"/>
              <ac:spMk id="9" creationId="{200EC2FB-A5D9-4287-823D-AE21E1CD7403}"/>
            </ac:spMkLst>
          </pc:spChg>
          <pc:spChg chg="mod">
            <ac:chgData name="James Nayler" userId="c30271f4-25dc-4a66-875e-9d6be83e53d0" providerId="ADAL" clId="{BDAA74EC-E5DB-444E-81C7-F57E6FFB1330}" dt="2020-06-18T12:28:43.535" v="519" actId="20577"/>
            <ac:spMkLst>
              <pc:docMk/>
              <pc:sldMasterMk cId="1476600205" sldId="2147483651"/>
              <pc:sldLayoutMk cId="726251402" sldId="2147483670"/>
              <ac:spMk id="12" creationId="{22F96F8B-B24C-4760-8171-5A89ED1965F3}"/>
            </ac:spMkLst>
          </pc:spChg>
          <pc:spChg chg="mod">
            <ac:chgData name="James Nayler" userId="c30271f4-25dc-4a66-875e-9d6be83e53d0" providerId="ADAL" clId="{BDAA74EC-E5DB-444E-81C7-F57E6FFB1330}" dt="2020-06-18T12:35:11.469" v="584"/>
            <ac:spMkLst>
              <pc:docMk/>
              <pc:sldMasterMk cId="1476600205" sldId="2147483651"/>
              <pc:sldLayoutMk cId="726251402" sldId="2147483670"/>
              <ac:spMk id="15" creationId="{9AB3123B-7CBA-4DBB-B477-F9876272E33D}"/>
            </ac:spMkLst>
          </pc:spChg>
          <pc:spChg chg="mod">
            <ac:chgData name="James Nayler" userId="c30271f4-25dc-4a66-875e-9d6be83e53d0" providerId="ADAL" clId="{BDAA74EC-E5DB-444E-81C7-F57E6FFB1330}" dt="2020-06-18T12:39:38.172" v="683" actId="20577"/>
            <ac:spMkLst>
              <pc:docMk/>
              <pc:sldMasterMk cId="1476600205" sldId="2147483651"/>
              <pc:sldLayoutMk cId="726251402" sldId="2147483670"/>
              <ac:spMk id="18" creationId="{D7F34E76-578A-49BA-99C0-F35DDA8DCCE9}"/>
            </ac:spMkLst>
          </pc:spChg>
          <pc:spChg chg="mod">
            <ac:chgData name="James Nayler" userId="c30271f4-25dc-4a66-875e-9d6be83e53d0" providerId="ADAL" clId="{BDAA74EC-E5DB-444E-81C7-F57E6FFB1330}" dt="2020-06-18T12:40:38.525" v="805" actId="20577"/>
            <ac:spMkLst>
              <pc:docMk/>
              <pc:sldMasterMk cId="1476600205" sldId="2147483651"/>
              <pc:sldLayoutMk cId="726251402" sldId="2147483670"/>
              <ac:spMk id="21" creationId="{7DD94423-482C-4FD0-B244-BFEA7E3F1D62}"/>
            </ac:spMkLst>
          </pc:spChg>
          <pc:spChg chg="mod">
            <ac:chgData name="James Nayler" userId="c30271f4-25dc-4a66-875e-9d6be83e53d0" providerId="ADAL" clId="{BDAA74EC-E5DB-444E-81C7-F57E6FFB1330}" dt="2020-06-18T12:50:23.343" v="919"/>
            <ac:spMkLst>
              <pc:docMk/>
              <pc:sldMasterMk cId="1476600205" sldId="2147483651"/>
              <pc:sldLayoutMk cId="726251402" sldId="2147483670"/>
              <ac:spMk id="24" creationId="{7FE028F0-4ABF-4C72-A3AD-E64A17F8AB1D}"/>
            </ac:spMkLst>
          </pc:spChg>
        </pc:sldLayoutChg>
        <pc:sldLayoutChg chg="modSp">
          <pc:chgData name="James Nayler" userId="c30271f4-25dc-4a66-875e-9d6be83e53d0" providerId="ADAL" clId="{BDAA74EC-E5DB-444E-81C7-F57E6FFB1330}" dt="2020-06-18T12:50:29.225" v="930"/>
          <pc:sldLayoutMkLst>
            <pc:docMk/>
            <pc:sldMasterMk cId="1476600205" sldId="2147483651"/>
            <pc:sldLayoutMk cId="2162949218" sldId="2147483671"/>
          </pc:sldLayoutMkLst>
          <pc:spChg chg="mod">
            <ac:chgData name="James Nayler" userId="c30271f4-25dc-4a66-875e-9d6be83e53d0" providerId="ADAL" clId="{BDAA74EC-E5DB-444E-81C7-F57E6FFB1330}" dt="2020-06-18T12:26:35.871" v="444" actId="20577"/>
            <ac:spMkLst>
              <pc:docMk/>
              <pc:sldMasterMk cId="1476600205" sldId="2147483651"/>
              <pc:sldLayoutMk cId="2162949218" sldId="2147483671"/>
              <ac:spMk id="5" creationId="{199130D9-B6D0-4CFA-94AC-FDF4911F5567}"/>
            </ac:spMkLst>
          </pc:spChg>
          <pc:spChg chg="mod">
            <ac:chgData name="James Nayler" userId="c30271f4-25dc-4a66-875e-9d6be83e53d0" providerId="ADAL" clId="{BDAA74EC-E5DB-444E-81C7-F57E6FFB1330}" dt="2020-06-18T12:26:33.232" v="440" actId="20577"/>
            <ac:spMkLst>
              <pc:docMk/>
              <pc:sldMasterMk cId="1476600205" sldId="2147483651"/>
              <pc:sldLayoutMk cId="2162949218" sldId="2147483671"/>
              <ac:spMk id="9" creationId="{200EC2FB-A5D9-4287-823D-AE21E1CD7403}"/>
            </ac:spMkLst>
          </pc:spChg>
          <pc:spChg chg="mod">
            <ac:chgData name="James Nayler" userId="c30271f4-25dc-4a66-875e-9d6be83e53d0" providerId="ADAL" clId="{BDAA74EC-E5DB-444E-81C7-F57E6FFB1330}" dt="2020-06-18T12:28:54.818" v="527" actId="20577"/>
            <ac:spMkLst>
              <pc:docMk/>
              <pc:sldMasterMk cId="1476600205" sldId="2147483651"/>
              <pc:sldLayoutMk cId="2162949218" sldId="2147483671"/>
              <ac:spMk id="12" creationId="{22F96F8B-B24C-4760-8171-5A89ED1965F3}"/>
            </ac:spMkLst>
          </pc:spChg>
          <pc:spChg chg="mod">
            <ac:chgData name="James Nayler" userId="c30271f4-25dc-4a66-875e-9d6be83e53d0" providerId="ADAL" clId="{BDAA74EC-E5DB-444E-81C7-F57E6FFB1330}" dt="2020-06-18T12:35:24.577" v="600"/>
            <ac:spMkLst>
              <pc:docMk/>
              <pc:sldMasterMk cId="1476600205" sldId="2147483651"/>
              <pc:sldLayoutMk cId="2162949218" sldId="2147483671"/>
              <ac:spMk id="15" creationId="{9AB3123B-7CBA-4DBB-B477-F9876272E33D}"/>
            </ac:spMkLst>
          </pc:spChg>
          <pc:spChg chg="mod">
            <ac:chgData name="James Nayler" userId="c30271f4-25dc-4a66-875e-9d6be83e53d0" providerId="ADAL" clId="{BDAA74EC-E5DB-444E-81C7-F57E6FFB1330}" dt="2020-06-18T12:39:46.529" v="700" actId="20577"/>
            <ac:spMkLst>
              <pc:docMk/>
              <pc:sldMasterMk cId="1476600205" sldId="2147483651"/>
              <pc:sldLayoutMk cId="2162949218" sldId="2147483671"/>
              <ac:spMk id="18" creationId="{D7F34E76-578A-49BA-99C0-F35DDA8DCCE9}"/>
            </ac:spMkLst>
          </pc:spChg>
          <pc:spChg chg="mod">
            <ac:chgData name="James Nayler" userId="c30271f4-25dc-4a66-875e-9d6be83e53d0" providerId="ADAL" clId="{BDAA74EC-E5DB-444E-81C7-F57E6FFB1330}" dt="2020-06-18T12:40:47.468" v="811" actId="20577"/>
            <ac:spMkLst>
              <pc:docMk/>
              <pc:sldMasterMk cId="1476600205" sldId="2147483651"/>
              <pc:sldLayoutMk cId="2162949218" sldId="2147483671"/>
              <ac:spMk id="21" creationId="{7DD94423-482C-4FD0-B244-BFEA7E3F1D62}"/>
            </ac:spMkLst>
          </pc:spChg>
          <pc:spChg chg="mod">
            <ac:chgData name="James Nayler" userId="c30271f4-25dc-4a66-875e-9d6be83e53d0" providerId="ADAL" clId="{BDAA74EC-E5DB-444E-81C7-F57E6FFB1330}" dt="2020-06-18T12:50:29.225" v="930"/>
            <ac:spMkLst>
              <pc:docMk/>
              <pc:sldMasterMk cId="1476600205" sldId="2147483651"/>
              <pc:sldLayoutMk cId="2162949218" sldId="2147483671"/>
              <ac:spMk id="24" creationId="{7FE028F0-4ABF-4C72-A3AD-E64A17F8AB1D}"/>
            </ac:spMkLst>
          </pc:spChg>
        </pc:sldLayoutChg>
        <pc:sldLayoutChg chg="modSp">
          <pc:chgData name="James Nayler" userId="c30271f4-25dc-4a66-875e-9d6be83e53d0" providerId="ADAL" clId="{BDAA74EC-E5DB-444E-81C7-F57E6FFB1330}" dt="2020-06-18T12:50:37.700" v="941"/>
          <pc:sldLayoutMkLst>
            <pc:docMk/>
            <pc:sldMasterMk cId="1476600205" sldId="2147483651"/>
            <pc:sldLayoutMk cId="2327300029" sldId="2147483672"/>
          </pc:sldLayoutMkLst>
          <pc:spChg chg="mod">
            <ac:chgData name="James Nayler" userId="c30271f4-25dc-4a66-875e-9d6be83e53d0" providerId="ADAL" clId="{BDAA74EC-E5DB-444E-81C7-F57E6FFB1330}" dt="2020-06-18T12:26:53.473" v="456" actId="20577"/>
            <ac:spMkLst>
              <pc:docMk/>
              <pc:sldMasterMk cId="1476600205" sldId="2147483651"/>
              <pc:sldLayoutMk cId="2327300029" sldId="2147483672"/>
              <ac:spMk id="5" creationId="{199130D9-B6D0-4CFA-94AC-FDF4911F5567}"/>
            </ac:spMkLst>
          </pc:spChg>
          <pc:spChg chg="mod">
            <ac:chgData name="James Nayler" userId="c30271f4-25dc-4a66-875e-9d6be83e53d0" providerId="ADAL" clId="{BDAA74EC-E5DB-444E-81C7-F57E6FFB1330}" dt="2020-06-18T12:26:58.863" v="472" actId="20577"/>
            <ac:spMkLst>
              <pc:docMk/>
              <pc:sldMasterMk cId="1476600205" sldId="2147483651"/>
              <pc:sldLayoutMk cId="2327300029" sldId="2147483672"/>
              <ac:spMk id="9" creationId="{200EC2FB-A5D9-4287-823D-AE21E1CD7403}"/>
            </ac:spMkLst>
          </pc:spChg>
          <pc:spChg chg="mod">
            <ac:chgData name="James Nayler" userId="c30271f4-25dc-4a66-875e-9d6be83e53d0" providerId="ADAL" clId="{BDAA74EC-E5DB-444E-81C7-F57E6FFB1330}" dt="2020-06-18T12:29:02.592" v="530" actId="20577"/>
            <ac:spMkLst>
              <pc:docMk/>
              <pc:sldMasterMk cId="1476600205" sldId="2147483651"/>
              <pc:sldLayoutMk cId="2327300029" sldId="2147483672"/>
              <ac:spMk id="12" creationId="{22F96F8B-B24C-4760-8171-5A89ED1965F3}"/>
            </ac:spMkLst>
          </pc:spChg>
          <pc:spChg chg="mod">
            <ac:chgData name="James Nayler" userId="c30271f4-25dc-4a66-875e-9d6be83e53d0" providerId="ADAL" clId="{BDAA74EC-E5DB-444E-81C7-F57E6FFB1330}" dt="2020-06-18T12:35:31.348" v="608"/>
            <ac:spMkLst>
              <pc:docMk/>
              <pc:sldMasterMk cId="1476600205" sldId="2147483651"/>
              <pc:sldLayoutMk cId="2327300029" sldId="2147483672"/>
              <ac:spMk id="15" creationId="{9AB3123B-7CBA-4DBB-B477-F9876272E33D}"/>
            </ac:spMkLst>
          </pc:spChg>
          <pc:spChg chg="mod">
            <ac:chgData name="James Nayler" userId="c30271f4-25dc-4a66-875e-9d6be83e53d0" providerId="ADAL" clId="{BDAA74EC-E5DB-444E-81C7-F57E6FFB1330}" dt="2020-06-18T12:40:02.691" v="730" actId="20577"/>
            <ac:spMkLst>
              <pc:docMk/>
              <pc:sldMasterMk cId="1476600205" sldId="2147483651"/>
              <pc:sldLayoutMk cId="2327300029" sldId="2147483672"/>
              <ac:spMk id="18" creationId="{D7F34E76-578A-49BA-99C0-F35DDA8DCCE9}"/>
            </ac:spMkLst>
          </pc:spChg>
          <pc:spChg chg="mod">
            <ac:chgData name="James Nayler" userId="c30271f4-25dc-4a66-875e-9d6be83e53d0" providerId="ADAL" clId="{BDAA74EC-E5DB-444E-81C7-F57E6FFB1330}" dt="2020-06-18T12:40:56.185" v="817" actId="20577"/>
            <ac:spMkLst>
              <pc:docMk/>
              <pc:sldMasterMk cId="1476600205" sldId="2147483651"/>
              <pc:sldLayoutMk cId="2327300029" sldId="2147483672"/>
              <ac:spMk id="21" creationId="{7DD94423-482C-4FD0-B244-BFEA7E3F1D62}"/>
            </ac:spMkLst>
          </pc:spChg>
          <pc:spChg chg="mod">
            <ac:chgData name="James Nayler" userId="c30271f4-25dc-4a66-875e-9d6be83e53d0" providerId="ADAL" clId="{BDAA74EC-E5DB-444E-81C7-F57E6FFB1330}" dt="2020-06-18T12:50:37.700" v="941"/>
            <ac:spMkLst>
              <pc:docMk/>
              <pc:sldMasterMk cId="1476600205" sldId="2147483651"/>
              <pc:sldLayoutMk cId="2327300029" sldId="2147483672"/>
              <ac:spMk id="24" creationId="{7FE028F0-4ABF-4C72-A3AD-E64A17F8AB1D}"/>
            </ac:spMkLst>
          </pc:spChg>
        </pc:sldLayoutChg>
        <pc:sldLayoutChg chg="modSp">
          <pc:chgData name="James Nayler" userId="c30271f4-25dc-4a66-875e-9d6be83e53d0" providerId="ADAL" clId="{BDAA74EC-E5DB-444E-81C7-F57E6FFB1330}" dt="2020-06-18T12:50:43.429" v="952"/>
          <pc:sldLayoutMkLst>
            <pc:docMk/>
            <pc:sldMasterMk cId="1476600205" sldId="2147483651"/>
            <pc:sldLayoutMk cId="1547850394" sldId="2147483673"/>
          </pc:sldLayoutMkLst>
          <pc:spChg chg="mod">
            <ac:chgData name="James Nayler" userId="c30271f4-25dc-4a66-875e-9d6be83e53d0" providerId="ADAL" clId="{BDAA74EC-E5DB-444E-81C7-F57E6FFB1330}" dt="2020-06-18T12:27:05.369" v="478" actId="20577"/>
            <ac:spMkLst>
              <pc:docMk/>
              <pc:sldMasterMk cId="1476600205" sldId="2147483651"/>
              <pc:sldLayoutMk cId="1547850394" sldId="2147483673"/>
              <ac:spMk id="5" creationId="{199130D9-B6D0-4CFA-94AC-FDF4911F5567}"/>
            </ac:spMkLst>
          </pc:spChg>
          <pc:spChg chg="mod">
            <ac:chgData name="James Nayler" userId="c30271f4-25dc-4a66-875e-9d6be83e53d0" providerId="ADAL" clId="{BDAA74EC-E5DB-444E-81C7-F57E6FFB1330}" dt="2020-06-18T12:27:13.373" v="492" actId="20577"/>
            <ac:spMkLst>
              <pc:docMk/>
              <pc:sldMasterMk cId="1476600205" sldId="2147483651"/>
              <pc:sldLayoutMk cId="1547850394" sldId="2147483673"/>
              <ac:spMk id="9" creationId="{200EC2FB-A5D9-4287-823D-AE21E1CD7403}"/>
            </ac:spMkLst>
          </pc:spChg>
          <pc:spChg chg="mod">
            <ac:chgData name="James Nayler" userId="c30271f4-25dc-4a66-875e-9d6be83e53d0" providerId="ADAL" clId="{BDAA74EC-E5DB-444E-81C7-F57E6FFB1330}" dt="2020-06-18T12:29:10.874" v="538" actId="20577"/>
            <ac:spMkLst>
              <pc:docMk/>
              <pc:sldMasterMk cId="1476600205" sldId="2147483651"/>
              <pc:sldLayoutMk cId="1547850394" sldId="2147483673"/>
              <ac:spMk id="12" creationId="{22F96F8B-B24C-4760-8171-5A89ED1965F3}"/>
            </ac:spMkLst>
          </pc:spChg>
          <pc:spChg chg="mod">
            <ac:chgData name="James Nayler" userId="c30271f4-25dc-4a66-875e-9d6be83e53d0" providerId="ADAL" clId="{BDAA74EC-E5DB-444E-81C7-F57E6FFB1330}" dt="2020-06-18T12:35:38.182" v="616"/>
            <ac:spMkLst>
              <pc:docMk/>
              <pc:sldMasterMk cId="1476600205" sldId="2147483651"/>
              <pc:sldLayoutMk cId="1547850394" sldId="2147483673"/>
              <ac:spMk id="15" creationId="{9AB3123B-7CBA-4DBB-B477-F9876272E33D}"/>
            </ac:spMkLst>
          </pc:spChg>
          <pc:spChg chg="mod">
            <ac:chgData name="James Nayler" userId="c30271f4-25dc-4a66-875e-9d6be83e53d0" providerId="ADAL" clId="{BDAA74EC-E5DB-444E-81C7-F57E6FFB1330}" dt="2020-06-18T12:40:09.621" v="745" actId="20577"/>
            <ac:spMkLst>
              <pc:docMk/>
              <pc:sldMasterMk cId="1476600205" sldId="2147483651"/>
              <pc:sldLayoutMk cId="1547850394" sldId="2147483673"/>
              <ac:spMk id="18" creationId="{D7F34E76-578A-49BA-99C0-F35DDA8DCCE9}"/>
            </ac:spMkLst>
          </pc:spChg>
          <pc:spChg chg="mod">
            <ac:chgData name="James Nayler" userId="c30271f4-25dc-4a66-875e-9d6be83e53d0" providerId="ADAL" clId="{BDAA74EC-E5DB-444E-81C7-F57E6FFB1330}" dt="2020-06-18T12:41:12.615" v="857" actId="20577"/>
            <ac:spMkLst>
              <pc:docMk/>
              <pc:sldMasterMk cId="1476600205" sldId="2147483651"/>
              <pc:sldLayoutMk cId="1547850394" sldId="2147483673"/>
              <ac:spMk id="21" creationId="{7DD94423-482C-4FD0-B244-BFEA7E3F1D62}"/>
            </ac:spMkLst>
          </pc:spChg>
          <pc:spChg chg="mod">
            <ac:chgData name="James Nayler" userId="c30271f4-25dc-4a66-875e-9d6be83e53d0" providerId="ADAL" clId="{BDAA74EC-E5DB-444E-81C7-F57E6FFB1330}" dt="2020-06-18T12:50:43.429" v="952"/>
            <ac:spMkLst>
              <pc:docMk/>
              <pc:sldMasterMk cId="1476600205" sldId="2147483651"/>
              <pc:sldLayoutMk cId="1547850394" sldId="2147483673"/>
              <ac:spMk id="24" creationId="{7FE028F0-4ABF-4C72-A3AD-E64A17F8AB1D}"/>
            </ac:spMkLst>
          </pc:spChg>
          <pc:grpChg chg="mod">
            <ac:chgData name="James Nayler" userId="c30271f4-25dc-4a66-875e-9d6be83e53d0" providerId="ADAL" clId="{BDAA74EC-E5DB-444E-81C7-F57E6FFB1330}" dt="2020-06-18T12:41:19.686" v="859" actId="1035"/>
            <ac:grpSpMkLst>
              <pc:docMk/>
              <pc:sldMasterMk cId="1476600205" sldId="2147483651"/>
              <pc:sldLayoutMk cId="1547850394" sldId="2147483673"/>
              <ac:grpSpMk id="19" creationId="{E0093CF6-378F-4F38-BA39-8C0F4E9FB4D1}"/>
            </ac:grpSpMkLst>
          </pc:grpChg>
          <pc:grpChg chg="mod">
            <ac:chgData name="James Nayler" userId="c30271f4-25dc-4a66-875e-9d6be83e53d0" providerId="ADAL" clId="{BDAA74EC-E5DB-444E-81C7-F57E6FFB1330}" dt="2020-06-18T12:41:21.885" v="860" actId="1035"/>
            <ac:grpSpMkLst>
              <pc:docMk/>
              <pc:sldMasterMk cId="1476600205" sldId="2147483651"/>
              <pc:sldLayoutMk cId="1547850394" sldId="2147483673"/>
              <ac:grpSpMk id="22" creationId="{ABBB7686-B8EF-44CE-A326-5F1CC4CA4029}"/>
            </ac:grpSpMkLst>
          </pc:grpChg>
        </pc:sldLayoutChg>
        <pc:sldLayoutChg chg="modSp">
          <pc:chgData name="James Nayler" userId="c30271f4-25dc-4a66-875e-9d6be83e53d0" providerId="ADAL" clId="{BDAA74EC-E5DB-444E-81C7-F57E6FFB1330}" dt="2020-06-18T12:13:33.453" v="11" actId="20577"/>
          <pc:sldLayoutMkLst>
            <pc:docMk/>
            <pc:sldMasterMk cId="1476600205" sldId="2147483651"/>
            <pc:sldLayoutMk cId="4071709164" sldId="2147483674"/>
          </pc:sldLayoutMkLst>
          <pc:spChg chg="mod">
            <ac:chgData name="James Nayler" userId="c30271f4-25dc-4a66-875e-9d6be83e53d0" providerId="ADAL" clId="{BDAA74EC-E5DB-444E-81C7-F57E6FFB1330}" dt="2020-06-18T12:13:33.453" v="11" actId="20577"/>
            <ac:spMkLst>
              <pc:docMk/>
              <pc:sldMasterMk cId="1476600205" sldId="2147483651"/>
              <pc:sldLayoutMk cId="4071709164" sldId="2147483674"/>
              <ac:spMk id="5" creationId="{199130D9-B6D0-4CFA-94AC-FDF4911F5567}"/>
            </ac:spMkLst>
          </pc:spChg>
        </pc:sldLayoutChg>
        <pc:sldLayoutChg chg="modSp">
          <pc:chgData name="James Nayler" userId="c30271f4-25dc-4a66-875e-9d6be83e53d0" providerId="ADAL" clId="{BDAA74EC-E5DB-444E-81C7-F57E6FFB1330}" dt="2020-06-18T12:26:09.091" v="408" actId="20577"/>
          <pc:sldLayoutMkLst>
            <pc:docMk/>
            <pc:sldMasterMk cId="1476600205" sldId="2147483651"/>
            <pc:sldLayoutMk cId="2864603743" sldId="2147483675"/>
          </pc:sldLayoutMkLst>
          <pc:spChg chg="mod">
            <ac:chgData name="James Nayler" userId="c30271f4-25dc-4a66-875e-9d6be83e53d0" providerId="ADAL" clId="{BDAA74EC-E5DB-444E-81C7-F57E6FFB1330}" dt="2020-06-18T12:26:09.091" v="408" actId="20577"/>
            <ac:spMkLst>
              <pc:docMk/>
              <pc:sldMasterMk cId="1476600205" sldId="2147483651"/>
              <pc:sldLayoutMk cId="2864603743" sldId="2147483675"/>
              <ac:spMk id="13" creationId="{C2BF2A5D-3898-4AD1-BA83-DFAD8E28FE66}"/>
            </ac:spMkLst>
          </pc:spChg>
        </pc:sldLayoutChg>
        <pc:sldLayoutChg chg="modSp">
          <pc:chgData name="James Nayler" userId="c30271f4-25dc-4a66-875e-9d6be83e53d0" providerId="ADAL" clId="{BDAA74EC-E5DB-444E-81C7-F57E6FFB1330}" dt="2020-06-18T12:28:35.801" v="511" actId="20577"/>
          <pc:sldLayoutMkLst>
            <pc:docMk/>
            <pc:sldMasterMk cId="1476600205" sldId="2147483651"/>
            <pc:sldLayoutMk cId="47978770" sldId="2147483676"/>
          </pc:sldLayoutMkLst>
          <pc:spChg chg="mod">
            <ac:chgData name="James Nayler" userId="c30271f4-25dc-4a66-875e-9d6be83e53d0" providerId="ADAL" clId="{BDAA74EC-E5DB-444E-81C7-F57E6FFB1330}" dt="2020-06-18T12:28:35.801" v="511" actId="20577"/>
            <ac:spMkLst>
              <pc:docMk/>
              <pc:sldMasterMk cId="1476600205" sldId="2147483651"/>
              <pc:sldLayoutMk cId="47978770" sldId="2147483676"/>
              <ac:spMk id="19" creationId="{F220D832-7B45-419E-8D7B-C888E486EC1E}"/>
            </ac:spMkLst>
          </pc:spChg>
        </pc:sldLayoutChg>
        <pc:sldLayoutChg chg="modSp">
          <pc:chgData name="James Nayler" userId="c30271f4-25dc-4a66-875e-9d6be83e53d0" providerId="ADAL" clId="{BDAA74EC-E5DB-444E-81C7-F57E6FFB1330}" dt="2020-06-18T12:35:18.936" v="592"/>
          <pc:sldLayoutMkLst>
            <pc:docMk/>
            <pc:sldMasterMk cId="1476600205" sldId="2147483651"/>
            <pc:sldLayoutMk cId="1199448291" sldId="2147483677"/>
          </pc:sldLayoutMkLst>
          <pc:spChg chg="mod">
            <ac:chgData name="James Nayler" userId="c30271f4-25dc-4a66-875e-9d6be83e53d0" providerId="ADAL" clId="{BDAA74EC-E5DB-444E-81C7-F57E6FFB1330}" dt="2020-06-18T12:35:18.936" v="592"/>
            <ac:spMkLst>
              <pc:docMk/>
              <pc:sldMasterMk cId="1476600205" sldId="2147483651"/>
              <pc:sldLayoutMk cId="1199448291" sldId="2147483677"/>
              <ac:spMk id="22" creationId="{D05D7050-33F9-43B5-8280-AC7C0003A4F5}"/>
            </ac:spMkLst>
          </pc:spChg>
        </pc:sldLayoutChg>
        <pc:sldLayoutChg chg="modSp">
          <pc:chgData name="James Nayler" userId="c30271f4-25dc-4a66-875e-9d6be83e53d0" providerId="ADAL" clId="{BDAA74EC-E5DB-444E-81C7-F57E6FFB1330}" dt="2020-06-18T12:39:53.676" v="715" actId="20577"/>
          <pc:sldLayoutMkLst>
            <pc:docMk/>
            <pc:sldMasterMk cId="1476600205" sldId="2147483651"/>
            <pc:sldLayoutMk cId="3034564347" sldId="2147483678"/>
          </pc:sldLayoutMkLst>
          <pc:spChg chg="mod">
            <ac:chgData name="James Nayler" userId="c30271f4-25dc-4a66-875e-9d6be83e53d0" providerId="ADAL" clId="{BDAA74EC-E5DB-444E-81C7-F57E6FFB1330}" dt="2020-06-18T12:39:53.676" v="715" actId="20577"/>
            <ac:spMkLst>
              <pc:docMk/>
              <pc:sldMasterMk cId="1476600205" sldId="2147483651"/>
              <pc:sldLayoutMk cId="3034564347" sldId="2147483678"/>
              <ac:spMk id="25" creationId="{C2F7B954-6521-410D-80F2-B58705DA7535}"/>
            </ac:spMkLst>
          </pc:spChg>
        </pc:sldLayoutChg>
        <pc:sldLayoutChg chg="modSp">
          <pc:chgData name="James Nayler" userId="c30271f4-25dc-4a66-875e-9d6be83e53d0" providerId="ADAL" clId="{BDAA74EC-E5DB-444E-81C7-F57E6FFB1330}" dt="2020-06-18T12:41:02.884" v="837" actId="20577"/>
          <pc:sldLayoutMkLst>
            <pc:docMk/>
            <pc:sldMasterMk cId="1476600205" sldId="2147483651"/>
            <pc:sldLayoutMk cId="3584560017" sldId="2147483679"/>
          </pc:sldLayoutMkLst>
          <pc:spChg chg="mod">
            <ac:chgData name="James Nayler" userId="c30271f4-25dc-4a66-875e-9d6be83e53d0" providerId="ADAL" clId="{BDAA74EC-E5DB-444E-81C7-F57E6FFB1330}" dt="2020-06-18T12:41:02.884" v="837" actId="20577"/>
            <ac:spMkLst>
              <pc:docMk/>
              <pc:sldMasterMk cId="1476600205" sldId="2147483651"/>
              <pc:sldLayoutMk cId="3584560017" sldId="2147483679"/>
              <ac:spMk id="28" creationId="{D5ACFBE7-B6E4-4034-AAAE-D57FCBF147CA}"/>
            </ac:spMkLst>
          </pc:spChg>
        </pc:sldLayoutChg>
        <pc:sldLayoutChg chg="modSp">
          <pc:chgData name="James Nayler" userId="c30271f4-25dc-4a66-875e-9d6be83e53d0" providerId="ADAL" clId="{BDAA74EC-E5DB-444E-81C7-F57E6FFB1330}" dt="2020-06-18T12:50:49.755" v="963"/>
          <pc:sldLayoutMkLst>
            <pc:docMk/>
            <pc:sldMasterMk cId="1476600205" sldId="2147483651"/>
            <pc:sldLayoutMk cId="64095982" sldId="2147483680"/>
          </pc:sldLayoutMkLst>
          <pc:spChg chg="mod">
            <ac:chgData name="James Nayler" userId="c30271f4-25dc-4a66-875e-9d6be83e53d0" providerId="ADAL" clId="{BDAA74EC-E5DB-444E-81C7-F57E6FFB1330}" dt="2020-06-18T12:50:49.755" v="963"/>
            <ac:spMkLst>
              <pc:docMk/>
              <pc:sldMasterMk cId="1476600205" sldId="2147483651"/>
              <pc:sldLayoutMk cId="64095982" sldId="2147483680"/>
              <ac:spMk id="32" creationId="{5F43B02F-9867-447C-8A71-698A3D9DC0D9}"/>
            </ac:spMkLst>
          </pc:spChg>
        </pc:sldLayoutChg>
      </pc:sldMasterChg>
      <pc:sldMasterChg chg="add addSldLayout">
        <pc:chgData name="James Nayler" userId="c30271f4-25dc-4a66-875e-9d6be83e53d0" providerId="ADAL" clId="{BDAA74EC-E5DB-444E-81C7-F57E6FFB1330}" dt="2020-06-18T12:58:44.226" v="1065" actId="27028"/>
        <pc:sldMasterMkLst>
          <pc:docMk/>
          <pc:sldMasterMk cId="1476600205" sldId="2147483683"/>
        </pc:sldMasterMkLst>
        <pc:sldLayoutChg chg="add">
          <pc:chgData name="James Nayler" userId="c30271f4-25dc-4a66-875e-9d6be83e53d0" providerId="ADAL" clId="{BDAA74EC-E5DB-444E-81C7-F57E6FFB1330}" dt="2020-06-18T12:58:44.226" v="1065" actId="27028"/>
          <pc:sldLayoutMkLst>
            <pc:docMk/>
            <pc:sldMasterMk cId="1476600205" sldId="2147483683"/>
            <pc:sldLayoutMk cId="3584560017" sldId="214748368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D66827-27C4-45B6-9AAC-54E5A09363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B690F-374A-49D5-AF9A-DA0524E35F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11024-26FB-4D32-9816-C5A7D7591450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B4AF6-B8D0-4972-997F-863331820F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DBEA9-1362-489B-BCFB-3241E42F0E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3936E-BF1F-4296-9C03-5AFA4B1FC0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5096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1D319-781A-4C9E-BCEA-0042CAE85DED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9DA47-8708-4D40-B4B4-80E7C67A56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984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AB47A085-248F-ED43-9106-8C9BD08CBF0B}"/>
              </a:ext>
            </a:extLst>
          </p:cNvPr>
          <p:cNvSpPr/>
          <p:nvPr userDrawn="1"/>
        </p:nvSpPr>
        <p:spPr>
          <a:xfrm>
            <a:off x="-22360" y="3771900"/>
            <a:ext cx="12214360" cy="3086100"/>
          </a:xfrm>
          <a:custGeom>
            <a:avLst/>
            <a:gdLst>
              <a:gd name="connsiteX0" fmla="*/ 0 w 12214360"/>
              <a:gd name="connsiteY0" fmla="*/ 0 h 2514600"/>
              <a:gd name="connsiteX1" fmla="*/ 12214360 w 12214360"/>
              <a:gd name="connsiteY1" fmla="*/ 0 h 2514600"/>
              <a:gd name="connsiteX2" fmla="*/ 12214360 w 12214360"/>
              <a:gd name="connsiteY2" fmla="*/ 2514600 h 2514600"/>
              <a:gd name="connsiteX3" fmla="*/ 0 w 12214360"/>
              <a:gd name="connsiteY3" fmla="*/ 2514600 h 2514600"/>
              <a:gd name="connsiteX4" fmla="*/ 0 w 12214360"/>
              <a:gd name="connsiteY4" fmla="*/ 0 h 2514600"/>
              <a:gd name="connsiteX0" fmla="*/ 0 w 12214360"/>
              <a:gd name="connsiteY0" fmla="*/ 0 h 2514600"/>
              <a:gd name="connsiteX1" fmla="*/ 6087880 w 12214360"/>
              <a:gd name="connsiteY1" fmla="*/ 15240 h 2514600"/>
              <a:gd name="connsiteX2" fmla="*/ 12214360 w 12214360"/>
              <a:gd name="connsiteY2" fmla="*/ 0 h 2514600"/>
              <a:gd name="connsiteX3" fmla="*/ 12214360 w 12214360"/>
              <a:gd name="connsiteY3" fmla="*/ 2514600 h 2514600"/>
              <a:gd name="connsiteX4" fmla="*/ 0 w 12214360"/>
              <a:gd name="connsiteY4" fmla="*/ 2514600 h 2514600"/>
              <a:gd name="connsiteX5" fmla="*/ 0 w 12214360"/>
              <a:gd name="connsiteY5" fmla="*/ 0 h 2514600"/>
              <a:gd name="connsiteX0" fmla="*/ 0 w 12214360"/>
              <a:gd name="connsiteY0" fmla="*/ 0 h 2514600"/>
              <a:gd name="connsiteX1" fmla="*/ 6087880 w 12214360"/>
              <a:gd name="connsiteY1" fmla="*/ 944880 h 2514600"/>
              <a:gd name="connsiteX2" fmla="*/ 12214360 w 12214360"/>
              <a:gd name="connsiteY2" fmla="*/ 0 h 2514600"/>
              <a:gd name="connsiteX3" fmla="*/ 12214360 w 12214360"/>
              <a:gd name="connsiteY3" fmla="*/ 2514600 h 2514600"/>
              <a:gd name="connsiteX4" fmla="*/ 0 w 12214360"/>
              <a:gd name="connsiteY4" fmla="*/ 2514600 h 2514600"/>
              <a:gd name="connsiteX5" fmla="*/ 0 w 12214360"/>
              <a:gd name="connsiteY5" fmla="*/ 0 h 2514600"/>
              <a:gd name="connsiteX0" fmla="*/ 0 w 12214360"/>
              <a:gd name="connsiteY0" fmla="*/ 0 h 2514600"/>
              <a:gd name="connsiteX1" fmla="*/ 6026920 w 12214360"/>
              <a:gd name="connsiteY1" fmla="*/ 609600 h 2514600"/>
              <a:gd name="connsiteX2" fmla="*/ 12214360 w 12214360"/>
              <a:gd name="connsiteY2" fmla="*/ 0 h 2514600"/>
              <a:gd name="connsiteX3" fmla="*/ 12214360 w 12214360"/>
              <a:gd name="connsiteY3" fmla="*/ 2514600 h 2514600"/>
              <a:gd name="connsiteX4" fmla="*/ 0 w 12214360"/>
              <a:gd name="connsiteY4" fmla="*/ 2514600 h 2514600"/>
              <a:gd name="connsiteX5" fmla="*/ 0 w 12214360"/>
              <a:gd name="connsiteY5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4360" h="2514600">
                <a:moveTo>
                  <a:pt x="0" y="0"/>
                </a:moveTo>
                <a:lnTo>
                  <a:pt x="6026920" y="609600"/>
                </a:lnTo>
                <a:lnTo>
                  <a:pt x="12214360" y="0"/>
                </a:lnTo>
                <a:lnTo>
                  <a:pt x="12214360" y="2514600"/>
                </a:lnTo>
                <a:lnTo>
                  <a:pt x="0" y="2514600"/>
                </a:lnTo>
                <a:lnTo>
                  <a:pt x="0" y="0"/>
                </a:lnTo>
                <a:close/>
              </a:path>
            </a:pathLst>
          </a:custGeom>
          <a:solidFill>
            <a:srgbClr val="261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92C1B-0FD7-4753-8310-5EDF66707C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4901783"/>
            <a:ext cx="10512425" cy="1298991"/>
          </a:xfrm>
          <a:prstGeom prst="rect">
            <a:avLst/>
          </a:prstGeom>
          <a:noFill/>
        </p:spPr>
        <p:txBody>
          <a:bodyPr wrap="square" tIns="180000" bIns="72000" anchor="ctr" anchorCtr="0">
            <a:noAutofit/>
          </a:bodyPr>
          <a:lstStyle>
            <a:lvl1pPr algn="ctr">
              <a:lnSpc>
                <a:spcPct val="100000"/>
              </a:lnSpc>
              <a:defRPr sz="2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3937257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2" pos="304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al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0556F3-37ED-46F6-82F2-BE6C8669B5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8586895" y="1000731"/>
            <a:ext cx="3689692" cy="648315"/>
            <a:chOff x="1077106" y="1664691"/>
            <a:chExt cx="6287169" cy="648315"/>
          </a:xfrm>
          <a:solidFill>
            <a:srgbClr val="26195E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DACE6-C56F-4911-9EE9-AF3378952266}"/>
                </a:ext>
              </a:extLst>
            </p:cNvPr>
            <p:cNvSpPr/>
            <p:nvPr userDrawn="1"/>
          </p:nvSpPr>
          <p:spPr>
            <a:xfrm>
              <a:off x="1077106" y="1665006"/>
              <a:ext cx="938553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9130D9-B6D0-4CFA-94AC-FDF4911F5567}"/>
                </a:ext>
              </a:extLst>
            </p:cNvPr>
            <p:cNvSpPr/>
            <p:nvPr userDrawn="1"/>
          </p:nvSpPr>
          <p:spPr>
            <a:xfrm>
              <a:off x="1441061" y="1664691"/>
              <a:ext cx="5923214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BioHygiene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701AAE-6360-4280-8F4D-C24A15A628AF}"/>
              </a:ext>
            </a:extLst>
          </p:cNvPr>
          <p:cNvGrpSpPr/>
          <p:nvPr userDrawn="1"/>
        </p:nvGrpSpPr>
        <p:grpSpPr>
          <a:xfrm>
            <a:off x="8585396" y="1647904"/>
            <a:ext cx="3691191" cy="649926"/>
            <a:chOff x="2146380" y="1663864"/>
            <a:chExt cx="6289726" cy="649926"/>
          </a:xfrm>
          <a:solidFill>
            <a:srgbClr val="00A1D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D0B917-B844-4AC4-9D9D-B656D5ECB734}"/>
                </a:ext>
              </a:extLst>
            </p:cNvPr>
            <p:cNvSpPr/>
            <p:nvPr userDrawn="1"/>
          </p:nvSpPr>
          <p:spPr>
            <a:xfrm>
              <a:off x="2146380" y="1665790"/>
              <a:ext cx="938554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0EC2FB-A5D9-4287-823D-AE21E1CD7403}"/>
                </a:ext>
              </a:extLst>
            </p:cNvPr>
            <p:cNvSpPr/>
            <p:nvPr userDrawn="1"/>
          </p:nvSpPr>
          <p:spPr>
            <a:xfrm>
              <a:off x="2512890" y="1663864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Awareness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ED579F-5E1E-41B0-9FF1-6606812838B4}"/>
              </a:ext>
            </a:extLst>
          </p:cNvPr>
          <p:cNvGrpSpPr/>
          <p:nvPr userDrawn="1"/>
        </p:nvGrpSpPr>
        <p:grpSpPr>
          <a:xfrm>
            <a:off x="8585396" y="2290080"/>
            <a:ext cx="3691191" cy="652011"/>
            <a:chOff x="1590422" y="1671547"/>
            <a:chExt cx="6289726" cy="652011"/>
          </a:xfrm>
          <a:solidFill>
            <a:srgbClr val="F19134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C48F021-1152-48F5-AA94-58C7565FA08F}"/>
                </a:ext>
              </a:extLst>
            </p:cNvPr>
            <p:cNvSpPr/>
            <p:nvPr userDrawn="1"/>
          </p:nvSpPr>
          <p:spPr>
            <a:xfrm>
              <a:off x="1590422" y="1671547"/>
              <a:ext cx="938554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2F96F8B-B24C-4760-8171-5A89ED1965F3}"/>
                </a:ext>
              </a:extLst>
            </p:cNvPr>
            <p:cNvSpPr/>
            <p:nvPr userDrawn="1"/>
          </p:nvSpPr>
          <p:spPr>
            <a:xfrm>
              <a:off x="1956932" y="1675558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dirty="0"/>
                <a:t>EN Accreditations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896F45-E2CB-49E0-8712-BF518C11011F}"/>
              </a:ext>
            </a:extLst>
          </p:cNvPr>
          <p:cNvGrpSpPr/>
          <p:nvPr userDrawn="1"/>
        </p:nvGrpSpPr>
        <p:grpSpPr>
          <a:xfrm>
            <a:off x="8585396" y="2940321"/>
            <a:ext cx="3691190" cy="649717"/>
            <a:chOff x="12533859" y="1934506"/>
            <a:chExt cx="6289724" cy="64971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15E273-B9E0-4E1C-81B8-D7FFB225EF3F}"/>
                </a:ext>
              </a:extLst>
            </p:cNvPr>
            <p:cNvSpPr/>
            <p:nvPr userDrawn="1"/>
          </p:nvSpPr>
          <p:spPr>
            <a:xfrm>
              <a:off x="12533859" y="1936223"/>
              <a:ext cx="938554" cy="64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AB3123B-7CBA-4DBB-B477-F9876272E33D}"/>
                </a:ext>
              </a:extLst>
            </p:cNvPr>
            <p:cNvSpPr/>
            <p:nvPr userDrawn="1"/>
          </p:nvSpPr>
          <p:spPr>
            <a:xfrm>
              <a:off x="12900367" y="1934506"/>
              <a:ext cx="5923216" cy="648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Touch Points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093CF6-378F-4F38-BA39-8C0F4E9FB4D1}"/>
              </a:ext>
            </a:extLst>
          </p:cNvPr>
          <p:cNvGrpSpPr/>
          <p:nvPr userDrawn="1"/>
        </p:nvGrpSpPr>
        <p:grpSpPr>
          <a:xfrm>
            <a:off x="8586896" y="4232224"/>
            <a:ext cx="3689689" cy="648000"/>
            <a:chOff x="10594552" y="2704541"/>
            <a:chExt cx="6287166" cy="648000"/>
          </a:xfrm>
          <a:solidFill>
            <a:schemeClr val="accent3">
              <a:lumMod val="75000"/>
            </a:schemeClr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C10426-B651-4715-BF4B-EAEEE66EF447}"/>
                </a:ext>
              </a:extLst>
            </p:cNvPr>
            <p:cNvSpPr/>
            <p:nvPr userDrawn="1"/>
          </p:nvSpPr>
          <p:spPr>
            <a:xfrm>
              <a:off x="10594552" y="2704541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DD94423-482C-4FD0-B244-BFEA7E3F1D62}"/>
                </a:ext>
              </a:extLst>
            </p:cNvPr>
            <p:cNvSpPr/>
            <p:nvPr userDrawn="1"/>
          </p:nvSpPr>
          <p:spPr>
            <a:xfrm>
              <a:off x="10958502" y="2704541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KPI’s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BB7686-B8EF-44CE-A326-5F1CC4CA4029}"/>
              </a:ext>
            </a:extLst>
          </p:cNvPr>
          <p:cNvGrpSpPr/>
          <p:nvPr userDrawn="1"/>
        </p:nvGrpSpPr>
        <p:grpSpPr>
          <a:xfrm>
            <a:off x="8586895" y="4879590"/>
            <a:ext cx="3689689" cy="648000"/>
            <a:chOff x="2148935" y="1623481"/>
            <a:chExt cx="6287166" cy="648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6B6AB4E-7850-43E9-851B-D737B26001B8}"/>
                </a:ext>
              </a:extLst>
            </p:cNvPr>
            <p:cNvSpPr/>
            <p:nvPr userDrawn="1"/>
          </p:nvSpPr>
          <p:spPr>
            <a:xfrm>
              <a:off x="2148935" y="1623481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FE028F0-4ABF-4C72-A3AD-E64A17F8AB1D}"/>
                </a:ext>
              </a:extLst>
            </p:cNvPr>
            <p:cNvSpPr/>
            <p:nvPr userDrawn="1"/>
          </p:nvSpPr>
          <p:spPr>
            <a:xfrm>
              <a:off x="2512885" y="1623481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Why Choose BioHygiene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B86CA35-5B32-4D76-82F8-A2CFA08798F2}"/>
              </a:ext>
            </a:extLst>
          </p:cNvPr>
          <p:cNvSpPr/>
          <p:nvPr userDrawn="1"/>
        </p:nvSpPr>
        <p:spPr>
          <a:xfrm>
            <a:off x="11900790" y="-396046"/>
            <a:ext cx="291210" cy="7373442"/>
          </a:xfrm>
          <a:prstGeom prst="rect">
            <a:avLst/>
          </a:prstGeom>
          <a:solidFill>
            <a:srgbClr val="9690D5"/>
          </a:solidFill>
          <a:ln>
            <a:solidFill>
              <a:srgbClr val="969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9779B0-FEFB-4881-9FB4-B7AB9DEACC07}"/>
              </a:ext>
            </a:extLst>
          </p:cNvPr>
          <p:cNvGrpSpPr/>
          <p:nvPr userDrawn="1"/>
        </p:nvGrpSpPr>
        <p:grpSpPr>
          <a:xfrm>
            <a:off x="7893695" y="3587880"/>
            <a:ext cx="4382891" cy="648000"/>
            <a:chOff x="9542365" y="2315964"/>
            <a:chExt cx="7468370" cy="6480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569301-4A12-49DF-A946-CABD1516541E}"/>
                </a:ext>
              </a:extLst>
            </p:cNvPr>
            <p:cNvSpPr/>
            <p:nvPr userDrawn="1"/>
          </p:nvSpPr>
          <p:spPr>
            <a:xfrm>
              <a:off x="9542365" y="2315964"/>
              <a:ext cx="3361111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7F34E76-578A-49BA-99C0-F35DDA8DCCE9}"/>
                </a:ext>
              </a:extLst>
            </p:cNvPr>
            <p:cNvSpPr/>
            <p:nvPr userDrawn="1"/>
          </p:nvSpPr>
          <p:spPr>
            <a:xfrm>
              <a:off x="11087519" y="2315964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H&amp;S</a:t>
              </a:r>
            </a:p>
          </p:txBody>
        </p:sp>
      </p:grp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E50DEE61-08BE-4A8D-B266-B288724A7C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9665" y="738644"/>
            <a:ext cx="5689600" cy="648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6195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 slide title here…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949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al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20891C-0B8B-4BEA-8624-FB54151B8F24}"/>
              </a:ext>
            </a:extLst>
          </p:cNvPr>
          <p:cNvSpPr/>
          <p:nvPr userDrawn="1"/>
        </p:nvSpPr>
        <p:spPr>
          <a:xfrm>
            <a:off x="11900790" y="-396046"/>
            <a:ext cx="291210" cy="7373442"/>
          </a:xfrm>
          <a:prstGeom prst="rect">
            <a:avLst/>
          </a:prstGeom>
          <a:solidFill>
            <a:srgbClr val="9690D5"/>
          </a:solidFill>
          <a:ln>
            <a:solidFill>
              <a:srgbClr val="969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001DB3-A1E3-4FCD-861B-19432EA69641}"/>
              </a:ext>
            </a:extLst>
          </p:cNvPr>
          <p:cNvGrpSpPr/>
          <p:nvPr userDrawn="1"/>
        </p:nvGrpSpPr>
        <p:grpSpPr>
          <a:xfrm>
            <a:off x="7896469" y="1000731"/>
            <a:ext cx="4382891" cy="648000"/>
            <a:chOff x="9542365" y="2315964"/>
            <a:chExt cx="7468370" cy="6480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3CC5525-854A-4F99-92BB-B24B23219353}"/>
                </a:ext>
              </a:extLst>
            </p:cNvPr>
            <p:cNvSpPr/>
            <p:nvPr userDrawn="1"/>
          </p:nvSpPr>
          <p:spPr>
            <a:xfrm>
              <a:off x="9542365" y="2315964"/>
              <a:ext cx="3361111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2F7B954-6521-410D-80F2-B58705DA7535}"/>
                </a:ext>
              </a:extLst>
            </p:cNvPr>
            <p:cNvSpPr/>
            <p:nvPr userDrawn="1"/>
          </p:nvSpPr>
          <p:spPr>
            <a:xfrm>
              <a:off x="11087519" y="2315964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H&amp;S</a:t>
              </a:r>
            </a:p>
          </p:txBody>
        </p:sp>
      </p:grpSp>
      <p:sp>
        <p:nvSpPr>
          <p:cNvPr id="8" name="Text Placeholder 36">
            <a:extLst>
              <a:ext uri="{FF2B5EF4-FFF2-40B4-BE49-F238E27FC236}">
                <a16:creationId xmlns:a16="http://schemas.microsoft.com/office/drawing/2014/main" id="{9E799406-A08D-4A61-96D4-0722A4A001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9665" y="738644"/>
            <a:ext cx="5689600" cy="648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6195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 slide title here…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56434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ield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0556F3-37ED-46F6-82F2-BE6C8669B5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8586895" y="1000731"/>
            <a:ext cx="3689692" cy="648315"/>
            <a:chOff x="1077106" y="1664691"/>
            <a:chExt cx="6287169" cy="648315"/>
          </a:xfrm>
          <a:solidFill>
            <a:srgbClr val="26195E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DACE6-C56F-4911-9EE9-AF3378952266}"/>
                </a:ext>
              </a:extLst>
            </p:cNvPr>
            <p:cNvSpPr/>
            <p:nvPr userDrawn="1"/>
          </p:nvSpPr>
          <p:spPr>
            <a:xfrm>
              <a:off x="1077106" y="1665006"/>
              <a:ext cx="938553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9130D9-B6D0-4CFA-94AC-FDF4911F5567}"/>
                </a:ext>
              </a:extLst>
            </p:cNvPr>
            <p:cNvSpPr/>
            <p:nvPr userDrawn="1"/>
          </p:nvSpPr>
          <p:spPr>
            <a:xfrm>
              <a:off x="1441061" y="1664691"/>
              <a:ext cx="5923214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BioHygiene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701AAE-6360-4280-8F4D-C24A15A628AF}"/>
              </a:ext>
            </a:extLst>
          </p:cNvPr>
          <p:cNvGrpSpPr/>
          <p:nvPr userDrawn="1"/>
        </p:nvGrpSpPr>
        <p:grpSpPr>
          <a:xfrm>
            <a:off x="8585396" y="1647904"/>
            <a:ext cx="3691191" cy="649926"/>
            <a:chOff x="2146380" y="1663864"/>
            <a:chExt cx="6289726" cy="649926"/>
          </a:xfrm>
          <a:solidFill>
            <a:srgbClr val="00A1D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D0B917-B844-4AC4-9D9D-B656D5ECB734}"/>
                </a:ext>
              </a:extLst>
            </p:cNvPr>
            <p:cNvSpPr/>
            <p:nvPr userDrawn="1"/>
          </p:nvSpPr>
          <p:spPr>
            <a:xfrm>
              <a:off x="2146380" y="1665790"/>
              <a:ext cx="938554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0EC2FB-A5D9-4287-823D-AE21E1CD7403}"/>
                </a:ext>
              </a:extLst>
            </p:cNvPr>
            <p:cNvSpPr/>
            <p:nvPr userDrawn="1"/>
          </p:nvSpPr>
          <p:spPr>
            <a:xfrm>
              <a:off x="2512890" y="1663864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Awareness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ED579F-5E1E-41B0-9FF1-6606812838B4}"/>
              </a:ext>
            </a:extLst>
          </p:cNvPr>
          <p:cNvGrpSpPr/>
          <p:nvPr userDrawn="1"/>
        </p:nvGrpSpPr>
        <p:grpSpPr>
          <a:xfrm>
            <a:off x="8585396" y="2290080"/>
            <a:ext cx="3691191" cy="652011"/>
            <a:chOff x="1590422" y="1671547"/>
            <a:chExt cx="6289726" cy="652011"/>
          </a:xfrm>
          <a:solidFill>
            <a:srgbClr val="F19134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C48F021-1152-48F5-AA94-58C7565FA08F}"/>
                </a:ext>
              </a:extLst>
            </p:cNvPr>
            <p:cNvSpPr/>
            <p:nvPr userDrawn="1"/>
          </p:nvSpPr>
          <p:spPr>
            <a:xfrm>
              <a:off x="1590422" y="1671547"/>
              <a:ext cx="938554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2F96F8B-B24C-4760-8171-5A89ED1965F3}"/>
                </a:ext>
              </a:extLst>
            </p:cNvPr>
            <p:cNvSpPr/>
            <p:nvPr userDrawn="1"/>
          </p:nvSpPr>
          <p:spPr>
            <a:xfrm>
              <a:off x="1956932" y="1675558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dirty="0"/>
                <a:t>EN Accreditations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896F45-E2CB-49E0-8712-BF518C11011F}"/>
              </a:ext>
            </a:extLst>
          </p:cNvPr>
          <p:cNvGrpSpPr/>
          <p:nvPr userDrawn="1"/>
        </p:nvGrpSpPr>
        <p:grpSpPr>
          <a:xfrm>
            <a:off x="8585396" y="2940321"/>
            <a:ext cx="3691190" cy="649717"/>
            <a:chOff x="12533859" y="1934506"/>
            <a:chExt cx="6289724" cy="64971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15E273-B9E0-4E1C-81B8-D7FFB225EF3F}"/>
                </a:ext>
              </a:extLst>
            </p:cNvPr>
            <p:cNvSpPr/>
            <p:nvPr userDrawn="1"/>
          </p:nvSpPr>
          <p:spPr>
            <a:xfrm>
              <a:off x="12533859" y="1936223"/>
              <a:ext cx="938554" cy="64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AB3123B-7CBA-4DBB-B477-F9876272E33D}"/>
                </a:ext>
              </a:extLst>
            </p:cNvPr>
            <p:cNvSpPr/>
            <p:nvPr userDrawn="1"/>
          </p:nvSpPr>
          <p:spPr>
            <a:xfrm>
              <a:off x="12900367" y="1934506"/>
              <a:ext cx="5923216" cy="648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Touch Points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9779B0-FEFB-4881-9FB4-B7AB9DEACC07}"/>
              </a:ext>
            </a:extLst>
          </p:cNvPr>
          <p:cNvGrpSpPr/>
          <p:nvPr userDrawn="1"/>
        </p:nvGrpSpPr>
        <p:grpSpPr>
          <a:xfrm>
            <a:off x="8585395" y="3586649"/>
            <a:ext cx="3691190" cy="649038"/>
            <a:chOff x="10721011" y="2314926"/>
            <a:chExt cx="6289724" cy="64903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569301-4A12-49DF-A946-CABD1516541E}"/>
                </a:ext>
              </a:extLst>
            </p:cNvPr>
            <p:cNvSpPr/>
            <p:nvPr userDrawn="1"/>
          </p:nvSpPr>
          <p:spPr>
            <a:xfrm>
              <a:off x="10721011" y="2314926"/>
              <a:ext cx="938554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7F34E76-578A-49BA-99C0-F35DDA8DCCE9}"/>
                </a:ext>
              </a:extLst>
            </p:cNvPr>
            <p:cNvSpPr/>
            <p:nvPr userDrawn="1"/>
          </p:nvSpPr>
          <p:spPr>
            <a:xfrm>
              <a:off x="11087519" y="2315964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H&amp;S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BB7686-B8EF-44CE-A326-5F1CC4CA4029}"/>
              </a:ext>
            </a:extLst>
          </p:cNvPr>
          <p:cNvGrpSpPr/>
          <p:nvPr userDrawn="1"/>
        </p:nvGrpSpPr>
        <p:grpSpPr>
          <a:xfrm>
            <a:off x="8586895" y="4882539"/>
            <a:ext cx="3689689" cy="648000"/>
            <a:chOff x="2148935" y="1623481"/>
            <a:chExt cx="6287166" cy="648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6B6AB4E-7850-43E9-851B-D737B26001B8}"/>
                </a:ext>
              </a:extLst>
            </p:cNvPr>
            <p:cNvSpPr/>
            <p:nvPr userDrawn="1"/>
          </p:nvSpPr>
          <p:spPr>
            <a:xfrm>
              <a:off x="2148935" y="1623481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FE028F0-4ABF-4C72-A3AD-E64A17F8AB1D}"/>
                </a:ext>
              </a:extLst>
            </p:cNvPr>
            <p:cNvSpPr/>
            <p:nvPr userDrawn="1"/>
          </p:nvSpPr>
          <p:spPr>
            <a:xfrm>
              <a:off x="2512885" y="1623481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Why Choose BioHygiene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AF723C8-8FFD-495A-946E-142F92F8BB17}"/>
              </a:ext>
            </a:extLst>
          </p:cNvPr>
          <p:cNvSpPr/>
          <p:nvPr userDrawn="1"/>
        </p:nvSpPr>
        <p:spPr>
          <a:xfrm>
            <a:off x="11900790" y="-396046"/>
            <a:ext cx="291210" cy="7373442"/>
          </a:xfrm>
          <a:prstGeom prst="rect">
            <a:avLst/>
          </a:prstGeom>
          <a:solidFill>
            <a:srgbClr val="0079A7"/>
          </a:solidFill>
          <a:ln>
            <a:solidFill>
              <a:srgbClr val="007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093CF6-378F-4F38-BA39-8C0F4E9FB4D1}"/>
              </a:ext>
            </a:extLst>
          </p:cNvPr>
          <p:cNvGrpSpPr/>
          <p:nvPr userDrawn="1"/>
        </p:nvGrpSpPr>
        <p:grpSpPr>
          <a:xfrm>
            <a:off x="7893694" y="4235173"/>
            <a:ext cx="4382891" cy="648000"/>
            <a:chOff x="9413348" y="2704541"/>
            <a:chExt cx="7468370" cy="648000"/>
          </a:xfrm>
          <a:solidFill>
            <a:schemeClr val="accent3">
              <a:lumMod val="75000"/>
            </a:schemeClr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C10426-B651-4715-BF4B-EAEEE66EF447}"/>
                </a:ext>
              </a:extLst>
            </p:cNvPr>
            <p:cNvSpPr/>
            <p:nvPr userDrawn="1"/>
          </p:nvSpPr>
          <p:spPr>
            <a:xfrm>
              <a:off x="9413348" y="2704541"/>
              <a:ext cx="3361111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DD94423-482C-4FD0-B244-BFEA7E3F1D62}"/>
                </a:ext>
              </a:extLst>
            </p:cNvPr>
            <p:cNvSpPr/>
            <p:nvPr userDrawn="1"/>
          </p:nvSpPr>
          <p:spPr>
            <a:xfrm>
              <a:off x="10958502" y="2704541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KPI’s</a:t>
              </a:r>
            </a:p>
          </p:txBody>
        </p:sp>
      </p:grp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2744FA01-C1C3-40C8-959A-EBC6CEE9A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9665" y="738644"/>
            <a:ext cx="5689600" cy="648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6195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 slide title here…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300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iel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20891C-0B8B-4BEA-8624-FB54151B8F24}"/>
              </a:ext>
            </a:extLst>
          </p:cNvPr>
          <p:cNvSpPr/>
          <p:nvPr userDrawn="1"/>
        </p:nvSpPr>
        <p:spPr>
          <a:xfrm>
            <a:off x="11900790" y="-396046"/>
            <a:ext cx="291210" cy="7373442"/>
          </a:xfrm>
          <a:prstGeom prst="rect">
            <a:avLst/>
          </a:prstGeom>
          <a:solidFill>
            <a:srgbClr val="0079A7"/>
          </a:solidFill>
          <a:ln>
            <a:solidFill>
              <a:srgbClr val="007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3EDD9B-BD12-4ACA-8D87-86C05B518288}"/>
              </a:ext>
            </a:extLst>
          </p:cNvPr>
          <p:cNvGrpSpPr/>
          <p:nvPr userDrawn="1"/>
        </p:nvGrpSpPr>
        <p:grpSpPr>
          <a:xfrm>
            <a:off x="7896469" y="1000731"/>
            <a:ext cx="4382891" cy="648000"/>
            <a:chOff x="9413348" y="2704541"/>
            <a:chExt cx="7468370" cy="648000"/>
          </a:xfrm>
          <a:solidFill>
            <a:schemeClr val="accent3">
              <a:lumMod val="75000"/>
            </a:schemeClr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3786683-721A-4F58-94A4-14DBE4FD5DE5}"/>
                </a:ext>
              </a:extLst>
            </p:cNvPr>
            <p:cNvSpPr/>
            <p:nvPr userDrawn="1"/>
          </p:nvSpPr>
          <p:spPr>
            <a:xfrm>
              <a:off x="9413348" y="2704541"/>
              <a:ext cx="3361111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5ACFBE7-B6E4-4034-AAAE-D57FCBF147CA}"/>
                </a:ext>
              </a:extLst>
            </p:cNvPr>
            <p:cNvSpPr/>
            <p:nvPr userDrawn="1"/>
          </p:nvSpPr>
          <p:spPr>
            <a:xfrm>
              <a:off x="10958502" y="2704541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KPI’s</a:t>
              </a:r>
            </a:p>
          </p:txBody>
        </p:sp>
      </p:grpSp>
      <p:sp>
        <p:nvSpPr>
          <p:cNvPr id="8" name="Text Placeholder 36">
            <a:extLst>
              <a:ext uri="{FF2B5EF4-FFF2-40B4-BE49-F238E27FC236}">
                <a16:creationId xmlns:a16="http://schemas.microsoft.com/office/drawing/2014/main" id="{FB0FEC81-5268-4AA9-8A4C-D07F660B6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9665" y="738644"/>
            <a:ext cx="5689600" cy="648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6195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 slide title here…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56001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0556F3-37ED-46F6-82F2-BE6C8669B5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8586895" y="1000731"/>
            <a:ext cx="3689692" cy="648315"/>
            <a:chOff x="1077106" y="1664691"/>
            <a:chExt cx="6287169" cy="648315"/>
          </a:xfrm>
          <a:solidFill>
            <a:srgbClr val="26195E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DACE6-C56F-4911-9EE9-AF3378952266}"/>
                </a:ext>
              </a:extLst>
            </p:cNvPr>
            <p:cNvSpPr/>
            <p:nvPr userDrawn="1"/>
          </p:nvSpPr>
          <p:spPr>
            <a:xfrm>
              <a:off x="1077106" y="1665006"/>
              <a:ext cx="938553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9130D9-B6D0-4CFA-94AC-FDF4911F5567}"/>
                </a:ext>
              </a:extLst>
            </p:cNvPr>
            <p:cNvSpPr/>
            <p:nvPr userDrawn="1"/>
          </p:nvSpPr>
          <p:spPr>
            <a:xfrm>
              <a:off x="1441061" y="1664691"/>
              <a:ext cx="5923214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BioHygiene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701AAE-6360-4280-8F4D-C24A15A628AF}"/>
              </a:ext>
            </a:extLst>
          </p:cNvPr>
          <p:cNvGrpSpPr/>
          <p:nvPr userDrawn="1"/>
        </p:nvGrpSpPr>
        <p:grpSpPr>
          <a:xfrm>
            <a:off x="8585396" y="1647904"/>
            <a:ext cx="3691191" cy="649926"/>
            <a:chOff x="2146380" y="1663864"/>
            <a:chExt cx="6289726" cy="649926"/>
          </a:xfrm>
          <a:solidFill>
            <a:srgbClr val="00A1D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D0B917-B844-4AC4-9D9D-B656D5ECB734}"/>
                </a:ext>
              </a:extLst>
            </p:cNvPr>
            <p:cNvSpPr/>
            <p:nvPr userDrawn="1"/>
          </p:nvSpPr>
          <p:spPr>
            <a:xfrm>
              <a:off x="2146380" y="1665790"/>
              <a:ext cx="938554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0EC2FB-A5D9-4287-823D-AE21E1CD7403}"/>
                </a:ext>
              </a:extLst>
            </p:cNvPr>
            <p:cNvSpPr/>
            <p:nvPr userDrawn="1"/>
          </p:nvSpPr>
          <p:spPr>
            <a:xfrm>
              <a:off x="2512890" y="1663864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Awareness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ED579F-5E1E-41B0-9FF1-6606812838B4}"/>
              </a:ext>
            </a:extLst>
          </p:cNvPr>
          <p:cNvGrpSpPr/>
          <p:nvPr userDrawn="1"/>
        </p:nvGrpSpPr>
        <p:grpSpPr>
          <a:xfrm>
            <a:off x="8585396" y="2290080"/>
            <a:ext cx="3691191" cy="652011"/>
            <a:chOff x="1590422" y="1671547"/>
            <a:chExt cx="6289726" cy="652011"/>
          </a:xfrm>
          <a:solidFill>
            <a:srgbClr val="F19134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C48F021-1152-48F5-AA94-58C7565FA08F}"/>
                </a:ext>
              </a:extLst>
            </p:cNvPr>
            <p:cNvSpPr/>
            <p:nvPr userDrawn="1"/>
          </p:nvSpPr>
          <p:spPr>
            <a:xfrm>
              <a:off x="1590422" y="1671547"/>
              <a:ext cx="938554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2F96F8B-B24C-4760-8171-5A89ED1965F3}"/>
                </a:ext>
              </a:extLst>
            </p:cNvPr>
            <p:cNvSpPr/>
            <p:nvPr userDrawn="1"/>
          </p:nvSpPr>
          <p:spPr>
            <a:xfrm>
              <a:off x="1956932" y="1675558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dirty="0"/>
                <a:t>EN Accreditations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896F45-E2CB-49E0-8712-BF518C11011F}"/>
              </a:ext>
            </a:extLst>
          </p:cNvPr>
          <p:cNvGrpSpPr/>
          <p:nvPr userDrawn="1"/>
        </p:nvGrpSpPr>
        <p:grpSpPr>
          <a:xfrm>
            <a:off x="8585396" y="2940321"/>
            <a:ext cx="3691190" cy="649717"/>
            <a:chOff x="12533859" y="1934506"/>
            <a:chExt cx="6289724" cy="64971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15E273-B9E0-4E1C-81B8-D7FFB225EF3F}"/>
                </a:ext>
              </a:extLst>
            </p:cNvPr>
            <p:cNvSpPr/>
            <p:nvPr userDrawn="1"/>
          </p:nvSpPr>
          <p:spPr>
            <a:xfrm>
              <a:off x="12533859" y="1936223"/>
              <a:ext cx="938554" cy="64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AB3123B-7CBA-4DBB-B477-F9876272E33D}"/>
                </a:ext>
              </a:extLst>
            </p:cNvPr>
            <p:cNvSpPr/>
            <p:nvPr userDrawn="1"/>
          </p:nvSpPr>
          <p:spPr>
            <a:xfrm>
              <a:off x="12900367" y="1934506"/>
              <a:ext cx="5923216" cy="648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Touch Points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9779B0-FEFB-4881-9FB4-B7AB9DEACC07}"/>
              </a:ext>
            </a:extLst>
          </p:cNvPr>
          <p:cNvGrpSpPr/>
          <p:nvPr userDrawn="1"/>
        </p:nvGrpSpPr>
        <p:grpSpPr>
          <a:xfrm>
            <a:off x="8585395" y="3583548"/>
            <a:ext cx="3691190" cy="649038"/>
            <a:chOff x="10721011" y="2314926"/>
            <a:chExt cx="6289724" cy="64903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569301-4A12-49DF-A946-CABD1516541E}"/>
                </a:ext>
              </a:extLst>
            </p:cNvPr>
            <p:cNvSpPr/>
            <p:nvPr userDrawn="1"/>
          </p:nvSpPr>
          <p:spPr>
            <a:xfrm>
              <a:off x="10721011" y="2314926"/>
              <a:ext cx="938554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7F34E76-578A-49BA-99C0-F35DDA8DCCE9}"/>
                </a:ext>
              </a:extLst>
            </p:cNvPr>
            <p:cNvSpPr/>
            <p:nvPr userDrawn="1"/>
          </p:nvSpPr>
          <p:spPr>
            <a:xfrm>
              <a:off x="11087519" y="2315964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H&amp;S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093CF6-378F-4F38-BA39-8C0F4E9FB4D1}"/>
              </a:ext>
            </a:extLst>
          </p:cNvPr>
          <p:cNvGrpSpPr/>
          <p:nvPr userDrawn="1"/>
        </p:nvGrpSpPr>
        <p:grpSpPr>
          <a:xfrm>
            <a:off x="8585394" y="4232072"/>
            <a:ext cx="3691190" cy="648000"/>
            <a:chOff x="10591994" y="2704541"/>
            <a:chExt cx="6289724" cy="648000"/>
          </a:xfrm>
          <a:solidFill>
            <a:schemeClr val="accent3">
              <a:lumMod val="75000"/>
            </a:schemeClr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C10426-B651-4715-BF4B-EAEEE66EF447}"/>
                </a:ext>
              </a:extLst>
            </p:cNvPr>
            <p:cNvSpPr/>
            <p:nvPr userDrawn="1"/>
          </p:nvSpPr>
          <p:spPr>
            <a:xfrm>
              <a:off x="10591994" y="2704541"/>
              <a:ext cx="938554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DD94423-482C-4FD0-B244-BFEA7E3F1D62}"/>
                </a:ext>
              </a:extLst>
            </p:cNvPr>
            <p:cNvSpPr/>
            <p:nvPr userDrawn="1"/>
          </p:nvSpPr>
          <p:spPr>
            <a:xfrm>
              <a:off x="10958502" y="2704541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KPI’s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424B342-8C5D-4C0C-A565-81FD1720F088}"/>
              </a:ext>
            </a:extLst>
          </p:cNvPr>
          <p:cNvSpPr/>
          <p:nvPr userDrawn="1"/>
        </p:nvSpPr>
        <p:spPr>
          <a:xfrm>
            <a:off x="11900790" y="-396046"/>
            <a:ext cx="291210" cy="7373442"/>
          </a:xfrm>
          <a:prstGeom prst="rect">
            <a:avLst/>
          </a:prstGeom>
          <a:solidFill>
            <a:srgbClr val="F7C6A0"/>
          </a:solidFill>
          <a:ln>
            <a:solidFill>
              <a:srgbClr val="F7C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BB7686-B8EF-44CE-A326-5F1CC4CA4029}"/>
              </a:ext>
            </a:extLst>
          </p:cNvPr>
          <p:cNvGrpSpPr/>
          <p:nvPr userDrawn="1"/>
        </p:nvGrpSpPr>
        <p:grpSpPr>
          <a:xfrm>
            <a:off x="7893693" y="4879590"/>
            <a:ext cx="4382891" cy="648000"/>
            <a:chOff x="967731" y="1623481"/>
            <a:chExt cx="7468370" cy="648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6B6AB4E-7850-43E9-851B-D737B26001B8}"/>
                </a:ext>
              </a:extLst>
            </p:cNvPr>
            <p:cNvSpPr/>
            <p:nvPr userDrawn="1"/>
          </p:nvSpPr>
          <p:spPr>
            <a:xfrm>
              <a:off x="967731" y="1623481"/>
              <a:ext cx="3361111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FE028F0-4ABF-4C72-A3AD-E64A17F8AB1D}"/>
                </a:ext>
              </a:extLst>
            </p:cNvPr>
            <p:cNvSpPr/>
            <p:nvPr userDrawn="1"/>
          </p:nvSpPr>
          <p:spPr>
            <a:xfrm>
              <a:off x="2512885" y="1623481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Why Choose BioHygiene</a:t>
              </a:r>
            </a:p>
          </p:txBody>
        </p:sp>
      </p:grp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D519F738-6B1B-4937-B2EE-C61E3F3DE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9665" y="738644"/>
            <a:ext cx="5689600" cy="648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6195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 slide title here…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8503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20891C-0B8B-4BEA-8624-FB54151B8F24}"/>
              </a:ext>
            </a:extLst>
          </p:cNvPr>
          <p:cNvSpPr/>
          <p:nvPr userDrawn="1"/>
        </p:nvSpPr>
        <p:spPr>
          <a:xfrm>
            <a:off x="11900790" y="-396046"/>
            <a:ext cx="291210" cy="7373442"/>
          </a:xfrm>
          <a:prstGeom prst="rect">
            <a:avLst/>
          </a:prstGeom>
          <a:solidFill>
            <a:srgbClr val="F7C6A0"/>
          </a:solidFill>
          <a:ln>
            <a:solidFill>
              <a:srgbClr val="F7C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747F6B-7E41-45CC-8B99-045A71DA04A5}"/>
              </a:ext>
            </a:extLst>
          </p:cNvPr>
          <p:cNvGrpSpPr/>
          <p:nvPr userDrawn="1"/>
        </p:nvGrpSpPr>
        <p:grpSpPr>
          <a:xfrm>
            <a:off x="7896472" y="1000731"/>
            <a:ext cx="4382891" cy="648000"/>
            <a:chOff x="967731" y="1623481"/>
            <a:chExt cx="7468370" cy="648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99D323D-2259-43EF-877C-B716C9EEE6E4}"/>
                </a:ext>
              </a:extLst>
            </p:cNvPr>
            <p:cNvSpPr/>
            <p:nvPr userDrawn="1"/>
          </p:nvSpPr>
          <p:spPr>
            <a:xfrm>
              <a:off x="967731" y="1623481"/>
              <a:ext cx="3361111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F43B02F-9867-447C-8A71-698A3D9DC0D9}"/>
                </a:ext>
              </a:extLst>
            </p:cNvPr>
            <p:cNvSpPr/>
            <p:nvPr userDrawn="1"/>
          </p:nvSpPr>
          <p:spPr>
            <a:xfrm>
              <a:off x="2512885" y="1623481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Why Choose BioHygiene</a:t>
              </a:r>
            </a:p>
          </p:txBody>
        </p:sp>
      </p:grpSp>
      <p:sp>
        <p:nvSpPr>
          <p:cNvPr id="8" name="Text Placeholder 36">
            <a:extLst>
              <a:ext uri="{FF2B5EF4-FFF2-40B4-BE49-F238E27FC236}">
                <a16:creationId xmlns:a16="http://schemas.microsoft.com/office/drawing/2014/main" id="{497EF781-307C-437B-BDF0-DC6B31C3A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9665" y="738644"/>
            <a:ext cx="5689600" cy="648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6195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 slide title here…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9598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959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iel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20891C-0B8B-4BEA-8624-FB54151B8F24}"/>
              </a:ext>
            </a:extLst>
          </p:cNvPr>
          <p:cNvSpPr/>
          <p:nvPr userDrawn="1"/>
        </p:nvSpPr>
        <p:spPr>
          <a:xfrm>
            <a:off x="11900790" y="-396046"/>
            <a:ext cx="291210" cy="7373442"/>
          </a:xfrm>
          <a:prstGeom prst="rect">
            <a:avLst/>
          </a:prstGeom>
          <a:solidFill>
            <a:srgbClr val="0079A7"/>
          </a:solidFill>
          <a:ln>
            <a:solidFill>
              <a:srgbClr val="007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3EDD9B-BD12-4ACA-8D87-86C05B518288}"/>
              </a:ext>
            </a:extLst>
          </p:cNvPr>
          <p:cNvGrpSpPr/>
          <p:nvPr userDrawn="1"/>
        </p:nvGrpSpPr>
        <p:grpSpPr>
          <a:xfrm>
            <a:off x="7896469" y="1000731"/>
            <a:ext cx="4382891" cy="648000"/>
            <a:chOff x="9413348" y="2704541"/>
            <a:chExt cx="7468370" cy="648000"/>
          </a:xfrm>
          <a:solidFill>
            <a:schemeClr val="accent3">
              <a:lumMod val="75000"/>
            </a:schemeClr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3786683-721A-4F58-94A4-14DBE4FD5DE5}"/>
                </a:ext>
              </a:extLst>
            </p:cNvPr>
            <p:cNvSpPr/>
            <p:nvPr userDrawn="1"/>
          </p:nvSpPr>
          <p:spPr>
            <a:xfrm>
              <a:off x="9413348" y="2704541"/>
              <a:ext cx="3361111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5ACFBE7-B6E4-4034-AAAE-D57FCBF147CA}"/>
                </a:ext>
              </a:extLst>
            </p:cNvPr>
            <p:cNvSpPr/>
            <p:nvPr userDrawn="1"/>
          </p:nvSpPr>
          <p:spPr>
            <a:xfrm>
              <a:off x="10958502" y="2704541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Yield Analysis</a:t>
              </a:r>
            </a:p>
          </p:txBody>
        </p:sp>
      </p:grpSp>
      <p:sp>
        <p:nvSpPr>
          <p:cNvPr id="8" name="Text Placeholder 36">
            <a:extLst>
              <a:ext uri="{FF2B5EF4-FFF2-40B4-BE49-F238E27FC236}">
                <a16:creationId xmlns:a16="http://schemas.microsoft.com/office/drawing/2014/main" id="{FB0FEC81-5268-4AA9-8A4C-D07F660B6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9665" y="738644"/>
            <a:ext cx="5689600" cy="648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6195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 slide title here…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56001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BioHygien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F701AAE-6360-4280-8F4D-C24A15A628AF}"/>
              </a:ext>
            </a:extLst>
          </p:cNvPr>
          <p:cNvGrpSpPr/>
          <p:nvPr userDrawn="1"/>
        </p:nvGrpSpPr>
        <p:grpSpPr>
          <a:xfrm>
            <a:off x="8586898" y="1647904"/>
            <a:ext cx="3689689" cy="648000"/>
            <a:chOff x="2148940" y="1663864"/>
            <a:chExt cx="6287166" cy="648000"/>
          </a:xfrm>
          <a:solidFill>
            <a:srgbClr val="00A1D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D0B917-B844-4AC4-9D9D-B656D5ECB734}"/>
                </a:ext>
              </a:extLst>
            </p:cNvPr>
            <p:cNvSpPr/>
            <p:nvPr userDrawn="1"/>
          </p:nvSpPr>
          <p:spPr>
            <a:xfrm>
              <a:off x="2148940" y="1663864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0EC2FB-A5D9-4287-823D-AE21E1CD7403}"/>
                </a:ext>
              </a:extLst>
            </p:cNvPr>
            <p:cNvSpPr/>
            <p:nvPr userDrawn="1"/>
          </p:nvSpPr>
          <p:spPr>
            <a:xfrm>
              <a:off x="2512890" y="1663864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Awareness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ED579F-5E1E-41B0-9FF1-6606812838B4}"/>
              </a:ext>
            </a:extLst>
          </p:cNvPr>
          <p:cNvGrpSpPr/>
          <p:nvPr userDrawn="1"/>
        </p:nvGrpSpPr>
        <p:grpSpPr>
          <a:xfrm>
            <a:off x="8586898" y="2294091"/>
            <a:ext cx="3689689" cy="648000"/>
            <a:chOff x="1592982" y="1675558"/>
            <a:chExt cx="6287166" cy="648000"/>
          </a:xfrm>
          <a:solidFill>
            <a:srgbClr val="F19134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C48F021-1152-48F5-AA94-58C7565FA08F}"/>
                </a:ext>
              </a:extLst>
            </p:cNvPr>
            <p:cNvSpPr/>
            <p:nvPr userDrawn="1"/>
          </p:nvSpPr>
          <p:spPr>
            <a:xfrm>
              <a:off x="1592982" y="1675558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2F96F8B-B24C-4760-8171-5A89ED1965F3}"/>
                </a:ext>
              </a:extLst>
            </p:cNvPr>
            <p:cNvSpPr/>
            <p:nvPr userDrawn="1"/>
          </p:nvSpPr>
          <p:spPr>
            <a:xfrm>
              <a:off x="1956932" y="1675558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EN Accreditations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896F45-E2CB-49E0-8712-BF518C11011F}"/>
              </a:ext>
            </a:extLst>
          </p:cNvPr>
          <p:cNvGrpSpPr/>
          <p:nvPr userDrawn="1"/>
        </p:nvGrpSpPr>
        <p:grpSpPr>
          <a:xfrm>
            <a:off x="8586896" y="2940321"/>
            <a:ext cx="3689690" cy="648000"/>
            <a:chOff x="12536415" y="1934506"/>
            <a:chExt cx="6287168" cy="64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15E273-B9E0-4E1C-81B8-D7FFB225EF3F}"/>
                </a:ext>
              </a:extLst>
            </p:cNvPr>
            <p:cNvSpPr/>
            <p:nvPr userDrawn="1"/>
          </p:nvSpPr>
          <p:spPr>
            <a:xfrm>
              <a:off x="12536415" y="1934506"/>
              <a:ext cx="935999" cy="64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AB3123B-7CBA-4DBB-B477-F9876272E33D}"/>
                </a:ext>
              </a:extLst>
            </p:cNvPr>
            <p:cNvSpPr/>
            <p:nvPr userDrawn="1"/>
          </p:nvSpPr>
          <p:spPr>
            <a:xfrm>
              <a:off x="12900367" y="1934506"/>
              <a:ext cx="5923216" cy="648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Touch Points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9779B0-FEFB-4881-9FB4-B7AB9DEACC07}"/>
              </a:ext>
            </a:extLst>
          </p:cNvPr>
          <p:cNvGrpSpPr/>
          <p:nvPr userDrawn="1"/>
        </p:nvGrpSpPr>
        <p:grpSpPr>
          <a:xfrm>
            <a:off x="8586897" y="3587687"/>
            <a:ext cx="3689689" cy="648000"/>
            <a:chOff x="10723569" y="2315964"/>
            <a:chExt cx="6287166" cy="6480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569301-4A12-49DF-A946-CABD1516541E}"/>
                </a:ext>
              </a:extLst>
            </p:cNvPr>
            <p:cNvSpPr/>
            <p:nvPr userDrawn="1"/>
          </p:nvSpPr>
          <p:spPr>
            <a:xfrm>
              <a:off x="10723569" y="2315964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7F34E76-578A-49BA-99C0-F35DDA8DCCE9}"/>
                </a:ext>
              </a:extLst>
            </p:cNvPr>
            <p:cNvSpPr/>
            <p:nvPr userDrawn="1"/>
          </p:nvSpPr>
          <p:spPr>
            <a:xfrm>
              <a:off x="11087519" y="2315964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H&amp;S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093CF6-378F-4F38-BA39-8C0F4E9FB4D1}"/>
              </a:ext>
            </a:extLst>
          </p:cNvPr>
          <p:cNvGrpSpPr/>
          <p:nvPr userDrawn="1"/>
        </p:nvGrpSpPr>
        <p:grpSpPr>
          <a:xfrm>
            <a:off x="8586896" y="4235173"/>
            <a:ext cx="3689689" cy="648000"/>
            <a:chOff x="10594552" y="2704541"/>
            <a:chExt cx="6287166" cy="648000"/>
          </a:xfrm>
          <a:solidFill>
            <a:schemeClr val="accent3">
              <a:lumMod val="75000"/>
            </a:schemeClr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C10426-B651-4715-BF4B-EAEEE66EF447}"/>
                </a:ext>
              </a:extLst>
            </p:cNvPr>
            <p:cNvSpPr/>
            <p:nvPr userDrawn="1"/>
          </p:nvSpPr>
          <p:spPr>
            <a:xfrm>
              <a:off x="10594552" y="2704541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DD94423-482C-4FD0-B244-BFEA7E3F1D62}"/>
                </a:ext>
              </a:extLst>
            </p:cNvPr>
            <p:cNvSpPr/>
            <p:nvPr userDrawn="1"/>
          </p:nvSpPr>
          <p:spPr>
            <a:xfrm>
              <a:off x="10958502" y="2704541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KPI’s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BB7686-B8EF-44CE-A326-5F1CC4CA4029}"/>
              </a:ext>
            </a:extLst>
          </p:cNvPr>
          <p:cNvGrpSpPr/>
          <p:nvPr userDrawn="1"/>
        </p:nvGrpSpPr>
        <p:grpSpPr>
          <a:xfrm>
            <a:off x="8586895" y="4883221"/>
            <a:ext cx="3689689" cy="648000"/>
            <a:chOff x="2148935" y="1623481"/>
            <a:chExt cx="6287166" cy="648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6B6AB4E-7850-43E9-851B-D737B26001B8}"/>
                </a:ext>
              </a:extLst>
            </p:cNvPr>
            <p:cNvSpPr/>
            <p:nvPr userDrawn="1"/>
          </p:nvSpPr>
          <p:spPr>
            <a:xfrm>
              <a:off x="2148935" y="1623481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FE028F0-4ABF-4C72-A3AD-E64A17F8AB1D}"/>
                </a:ext>
              </a:extLst>
            </p:cNvPr>
            <p:cNvSpPr/>
            <p:nvPr userDrawn="1"/>
          </p:nvSpPr>
          <p:spPr>
            <a:xfrm>
              <a:off x="2512885" y="1623481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Why Choose BioHygiene 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FB6BC34-456F-4E10-8123-396BE1AE0A3A}"/>
              </a:ext>
            </a:extLst>
          </p:cNvPr>
          <p:cNvSpPr/>
          <p:nvPr userDrawn="1"/>
        </p:nvSpPr>
        <p:spPr>
          <a:xfrm>
            <a:off x="11900790" y="-396046"/>
            <a:ext cx="291210" cy="7373442"/>
          </a:xfrm>
          <a:prstGeom prst="rect">
            <a:avLst/>
          </a:prstGeom>
          <a:solidFill>
            <a:srgbClr val="26195E"/>
          </a:solidFill>
          <a:ln>
            <a:solidFill>
              <a:srgbClr val="261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0556F3-37ED-46F6-82F2-BE6C8669B5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7893697" y="1000731"/>
            <a:ext cx="4382890" cy="648000"/>
            <a:chOff x="-104091" y="1664691"/>
            <a:chExt cx="7468366" cy="648000"/>
          </a:xfrm>
          <a:solidFill>
            <a:srgbClr val="26195E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DACE6-C56F-4911-9EE9-AF3378952266}"/>
                </a:ext>
              </a:extLst>
            </p:cNvPr>
            <p:cNvSpPr/>
            <p:nvPr userDrawn="1"/>
          </p:nvSpPr>
          <p:spPr>
            <a:xfrm>
              <a:off x="-104091" y="1664691"/>
              <a:ext cx="3658841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9130D9-B6D0-4CFA-94AC-FDF4911F5567}"/>
                </a:ext>
              </a:extLst>
            </p:cNvPr>
            <p:cNvSpPr/>
            <p:nvPr userDrawn="1"/>
          </p:nvSpPr>
          <p:spPr>
            <a:xfrm>
              <a:off x="1441061" y="1664691"/>
              <a:ext cx="5923214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BioHygiene</a:t>
              </a:r>
            </a:p>
          </p:txBody>
        </p:sp>
      </p:grp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3D77245-345D-4DAE-92DF-690A75EAC1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9665" y="738644"/>
            <a:ext cx="5689600" cy="648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6195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 slide title here…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5669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BioHygiene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0556F3-37ED-46F6-82F2-BE6C8669B5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7893697" y="1000731"/>
            <a:ext cx="4382890" cy="648000"/>
            <a:chOff x="-104091" y="1664691"/>
            <a:chExt cx="7468366" cy="648000"/>
          </a:xfrm>
          <a:solidFill>
            <a:srgbClr val="26195E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DACE6-C56F-4911-9EE9-AF3378952266}"/>
                </a:ext>
              </a:extLst>
            </p:cNvPr>
            <p:cNvSpPr/>
            <p:nvPr userDrawn="1"/>
          </p:nvSpPr>
          <p:spPr>
            <a:xfrm>
              <a:off x="-104091" y="1664691"/>
              <a:ext cx="3658841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9130D9-B6D0-4CFA-94AC-FDF4911F5567}"/>
                </a:ext>
              </a:extLst>
            </p:cNvPr>
            <p:cNvSpPr/>
            <p:nvPr userDrawn="1"/>
          </p:nvSpPr>
          <p:spPr>
            <a:xfrm>
              <a:off x="1441061" y="1664691"/>
              <a:ext cx="5923214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BioHygiene</a:t>
              </a:r>
            </a:p>
          </p:txBody>
        </p:sp>
      </p:grp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3D77245-345D-4DAE-92DF-690A75EAC1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9665" y="738644"/>
            <a:ext cx="5689600" cy="648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6195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 slide title here…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20891C-0B8B-4BEA-8624-FB54151B8F24}"/>
              </a:ext>
            </a:extLst>
          </p:cNvPr>
          <p:cNvSpPr/>
          <p:nvPr userDrawn="1"/>
        </p:nvSpPr>
        <p:spPr>
          <a:xfrm>
            <a:off x="11900790" y="-396046"/>
            <a:ext cx="291210" cy="7373442"/>
          </a:xfrm>
          <a:prstGeom prst="rect">
            <a:avLst/>
          </a:prstGeom>
          <a:solidFill>
            <a:srgbClr val="26195E"/>
          </a:solidFill>
          <a:ln>
            <a:solidFill>
              <a:srgbClr val="261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70916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DED579F-5E1E-41B0-9FF1-6606812838B4}"/>
              </a:ext>
            </a:extLst>
          </p:cNvPr>
          <p:cNvGrpSpPr/>
          <p:nvPr userDrawn="1"/>
        </p:nvGrpSpPr>
        <p:grpSpPr>
          <a:xfrm>
            <a:off x="8586898" y="2294091"/>
            <a:ext cx="3689689" cy="648000"/>
            <a:chOff x="1592982" y="1675558"/>
            <a:chExt cx="6287166" cy="648000"/>
          </a:xfrm>
          <a:solidFill>
            <a:srgbClr val="F19134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C48F021-1152-48F5-AA94-58C7565FA08F}"/>
                </a:ext>
              </a:extLst>
            </p:cNvPr>
            <p:cNvSpPr/>
            <p:nvPr userDrawn="1"/>
          </p:nvSpPr>
          <p:spPr>
            <a:xfrm>
              <a:off x="1592982" y="1675558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2F96F8B-B24C-4760-8171-5A89ED1965F3}"/>
                </a:ext>
              </a:extLst>
            </p:cNvPr>
            <p:cNvSpPr/>
            <p:nvPr userDrawn="1"/>
          </p:nvSpPr>
          <p:spPr>
            <a:xfrm>
              <a:off x="1956932" y="1675558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dirty="0"/>
                <a:t>EN Accreditations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896F45-E2CB-49E0-8712-BF518C11011F}"/>
              </a:ext>
            </a:extLst>
          </p:cNvPr>
          <p:cNvGrpSpPr/>
          <p:nvPr userDrawn="1"/>
        </p:nvGrpSpPr>
        <p:grpSpPr>
          <a:xfrm>
            <a:off x="8586896" y="2940321"/>
            <a:ext cx="3689690" cy="648000"/>
            <a:chOff x="12536415" y="1934506"/>
            <a:chExt cx="6287168" cy="64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15E273-B9E0-4E1C-81B8-D7FFB225EF3F}"/>
                </a:ext>
              </a:extLst>
            </p:cNvPr>
            <p:cNvSpPr/>
            <p:nvPr userDrawn="1"/>
          </p:nvSpPr>
          <p:spPr>
            <a:xfrm>
              <a:off x="12536415" y="1934506"/>
              <a:ext cx="935999" cy="64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AB3123B-7CBA-4DBB-B477-F9876272E33D}"/>
                </a:ext>
              </a:extLst>
            </p:cNvPr>
            <p:cNvSpPr/>
            <p:nvPr userDrawn="1"/>
          </p:nvSpPr>
          <p:spPr>
            <a:xfrm>
              <a:off x="12900367" y="1934506"/>
              <a:ext cx="5923216" cy="648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Touch Points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9779B0-FEFB-4881-9FB4-B7AB9DEACC07}"/>
              </a:ext>
            </a:extLst>
          </p:cNvPr>
          <p:cNvGrpSpPr/>
          <p:nvPr userDrawn="1"/>
        </p:nvGrpSpPr>
        <p:grpSpPr>
          <a:xfrm>
            <a:off x="8586897" y="3587687"/>
            <a:ext cx="3689689" cy="648000"/>
            <a:chOff x="10723569" y="2315964"/>
            <a:chExt cx="6287166" cy="6480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569301-4A12-49DF-A946-CABD1516541E}"/>
                </a:ext>
              </a:extLst>
            </p:cNvPr>
            <p:cNvSpPr/>
            <p:nvPr userDrawn="1"/>
          </p:nvSpPr>
          <p:spPr>
            <a:xfrm>
              <a:off x="10723569" y="2315964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7F34E76-578A-49BA-99C0-F35DDA8DCCE9}"/>
                </a:ext>
              </a:extLst>
            </p:cNvPr>
            <p:cNvSpPr/>
            <p:nvPr userDrawn="1"/>
          </p:nvSpPr>
          <p:spPr>
            <a:xfrm>
              <a:off x="11087519" y="2315964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H&amp;S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093CF6-378F-4F38-BA39-8C0F4E9FB4D1}"/>
              </a:ext>
            </a:extLst>
          </p:cNvPr>
          <p:cNvGrpSpPr/>
          <p:nvPr userDrawn="1"/>
        </p:nvGrpSpPr>
        <p:grpSpPr>
          <a:xfrm>
            <a:off x="8586896" y="4235173"/>
            <a:ext cx="3689689" cy="648000"/>
            <a:chOff x="10594552" y="2704541"/>
            <a:chExt cx="6287166" cy="648000"/>
          </a:xfrm>
          <a:solidFill>
            <a:schemeClr val="accent3">
              <a:lumMod val="75000"/>
            </a:schemeClr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C10426-B651-4715-BF4B-EAEEE66EF447}"/>
                </a:ext>
              </a:extLst>
            </p:cNvPr>
            <p:cNvSpPr/>
            <p:nvPr userDrawn="1"/>
          </p:nvSpPr>
          <p:spPr>
            <a:xfrm>
              <a:off x="10594552" y="2704541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DD94423-482C-4FD0-B244-BFEA7E3F1D62}"/>
                </a:ext>
              </a:extLst>
            </p:cNvPr>
            <p:cNvSpPr/>
            <p:nvPr userDrawn="1"/>
          </p:nvSpPr>
          <p:spPr>
            <a:xfrm>
              <a:off x="10958502" y="2704541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KPI’s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BB7686-B8EF-44CE-A326-5F1CC4CA4029}"/>
              </a:ext>
            </a:extLst>
          </p:cNvPr>
          <p:cNvGrpSpPr/>
          <p:nvPr userDrawn="1"/>
        </p:nvGrpSpPr>
        <p:grpSpPr>
          <a:xfrm>
            <a:off x="8586895" y="4882539"/>
            <a:ext cx="3689689" cy="648000"/>
            <a:chOff x="2148935" y="1623481"/>
            <a:chExt cx="6287166" cy="648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6B6AB4E-7850-43E9-851B-D737B26001B8}"/>
                </a:ext>
              </a:extLst>
            </p:cNvPr>
            <p:cNvSpPr/>
            <p:nvPr userDrawn="1"/>
          </p:nvSpPr>
          <p:spPr>
            <a:xfrm>
              <a:off x="2148935" y="1623481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FE028F0-4ABF-4C72-A3AD-E64A17F8AB1D}"/>
                </a:ext>
              </a:extLst>
            </p:cNvPr>
            <p:cNvSpPr/>
            <p:nvPr userDrawn="1"/>
          </p:nvSpPr>
          <p:spPr>
            <a:xfrm>
              <a:off x="2512885" y="1623481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Why Choose BioHygiene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0556F3-37ED-46F6-82F2-BE6C8669B5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8586895" y="1000731"/>
            <a:ext cx="3689692" cy="648315"/>
            <a:chOff x="1077106" y="1664691"/>
            <a:chExt cx="6287169" cy="648315"/>
          </a:xfrm>
          <a:solidFill>
            <a:srgbClr val="26195E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DACE6-C56F-4911-9EE9-AF3378952266}"/>
                </a:ext>
              </a:extLst>
            </p:cNvPr>
            <p:cNvSpPr/>
            <p:nvPr userDrawn="1"/>
          </p:nvSpPr>
          <p:spPr>
            <a:xfrm>
              <a:off x="1077106" y="1665006"/>
              <a:ext cx="938553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9130D9-B6D0-4CFA-94AC-FDF4911F5567}"/>
                </a:ext>
              </a:extLst>
            </p:cNvPr>
            <p:cNvSpPr/>
            <p:nvPr userDrawn="1"/>
          </p:nvSpPr>
          <p:spPr>
            <a:xfrm>
              <a:off x="1441061" y="1664691"/>
              <a:ext cx="5923214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BioHygiene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B0268A8-3E8F-4C5F-9E9E-BB570408840A}"/>
              </a:ext>
            </a:extLst>
          </p:cNvPr>
          <p:cNvSpPr/>
          <p:nvPr userDrawn="1"/>
        </p:nvSpPr>
        <p:spPr>
          <a:xfrm>
            <a:off x="11900790" y="-396046"/>
            <a:ext cx="291210" cy="7373442"/>
          </a:xfrm>
          <a:prstGeom prst="rect">
            <a:avLst/>
          </a:prstGeom>
          <a:solidFill>
            <a:srgbClr val="00A1DF"/>
          </a:solidFill>
          <a:ln>
            <a:solidFill>
              <a:srgbClr val="00A1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701AAE-6360-4280-8F4D-C24A15A628AF}"/>
              </a:ext>
            </a:extLst>
          </p:cNvPr>
          <p:cNvGrpSpPr/>
          <p:nvPr userDrawn="1"/>
        </p:nvGrpSpPr>
        <p:grpSpPr>
          <a:xfrm>
            <a:off x="7893698" y="1647904"/>
            <a:ext cx="4382889" cy="648000"/>
            <a:chOff x="967739" y="1663864"/>
            <a:chExt cx="7468367" cy="648000"/>
          </a:xfrm>
          <a:solidFill>
            <a:srgbClr val="00A1D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D0B917-B844-4AC4-9D9D-B656D5ECB734}"/>
                </a:ext>
              </a:extLst>
            </p:cNvPr>
            <p:cNvSpPr/>
            <p:nvPr userDrawn="1"/>
          </p:nvSpPr>
          <p:spPr>
            <a:xfrm>
              <a:off x="967739" y="1663864"/>
              <a:ext cx="3480204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0EC2FB-A5D9-4287-823D-AE21E1CD7403}"/>
                </a:ext>
              </a:extLst>
            </p:cNvPr>
            <p:cNvSpPr/>
            <p:nvPr userDrawn="1"/>
          </p:nvSpPr>
          <p:spPr>
            <a:xfrm>
              <a:off x="2512890" y="1663864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Awareness</a:t>
              </a:r>
            </a:p>
          </p:txBody>
        </p:sp>
      </p:grp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3D77245-345D-4DAE-92DF-690A75EAC1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9665" y="738644"/>
            <a:ext cx="5689600" cy="648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6195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 slide title here…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163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er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20891C-0B8B-4BEA-8624-FB54151B8F24}"/>
              </a:ext>
            </a:extLst>
          </p:cNvPr>
          <p:cNvSpPr/>
          <p:nvPr userDrawn="1"/>
        </p:nvSpPr>
        <p:spPr>
          <a:xfrm>
            <a:off x="11900790" y="-396046"/>
            <a:ext cx="291210" cy="7373442"/>
          </a:xfrm>
          <a:prstGeom prst="rect">
            <a:avLst/>
          </a:prstGeom>
          <a:solidFill>
            <a:srgbClr val="00A1DF"/>
          </a:solidFill>
          <a:ln>
            <a:solidFill>
              <a:srgbClr val="00A1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0F0002-4F9F-49FF-8FCC-EA7A30DEE3E1}"/>
              </a:ext>
            </a:extLst>
          </p:cNvPr>
          <p:cNvGrpSpPr/>
          <p:nvPr userDrawn="1"/>
        </p:nvGrpSpPr>
        <p:grpSpPr>
          <a:xfrm>
            <a:off x="7893697" y="1000731"/>
            <a:ext cx="4382889" cy="648000"/>
            <a:chOff x="967739" y="1663864"/>
            <a:chExt cx="7468367" cy="648000"/>
          </a:xfrm>
          <a:solidFill>
            <a:srgbClr val="00A1D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9F1FB6-CF8D-4C7A-8470-7EAAADFC03C7}"/>
                </a:ext>
              </a:extLst>
            </p:cNvPr>
            <p:cNvSpPr/>
            <p:nvPr userDrawn="1"/>
          </p:nvSpPr>
          <p:spPr>
            <a:xfrm>
              <a:off x="967739" y="1663864"/>
              <a:ext cx="3480204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2BF2A5D-3898-4AD1-BA83-DFAD8E28FE66}"/>
                </a:ext>
              </a:extLst>
            </p:cNvPr>
            <p:cNvSpPr/>
            <p:nvPr userDrawn="1"/>
          </p:nvSpPr>
          <p:spPr>
            <a:xfrm>
              <a:off x="2512890" y="1663864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Awareness</a:t>
              </a:r>
            </a:p>
          </p:txBody>
        </p:sp>
      </p:grpSp>
      <p:sp>
        <p:nvSpPr>
          <p:cNvPr id="8" name="Text Placeholder 36">
            <a:extLst>
              <a:ext uri="{FF2B5EF4-FFF2-40B4-BE49-F238E27FC236}">
                <a16:creationId xmlns:a16="http://schemas.microsoft.com/office/drawing/2014/main" id="{006C76F5-7349-445F-82D5-29F712B074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9665" y="738644"/>
            <a:ext cx="5689600" cy="648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6195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 slide title here…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60374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n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0556F3-37ED-46F6-82F2-BE6C8669B5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8586895" y="1000731"/>
            <a:ext cx="3689692" cy="648315"/>
            <a:chOff x="1077106" y="1664691"/>
            <a:chExt cx="6287169" cy="648315"/>
          </a:xfrm>
          <a:solidFill>
            <a:srgbClr val="26195E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DACE6-C56F-4911-9EE9-AF3378952266}"/>
                </a:ext>
              </a:extLst>
            </p:cNvPr>
            <p:cNvSpPr/>
            <p:nvPr userDrawn="1"/>
          </p:nvSpPr>
          <p:spPr>
            <a:xfrm>
              <a:off x="1077106" y="1665006"/>
              <a:ext cx="938553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9130D9-B6D0-4CFA-94AC-FDF4911F5567}"/>
                </a:ext>
              </a:extLst>
            </p:cNvPr>
            <p:cNvSpPr/>
            <p:nvPr userDrawn="1"/>
          </p:nvSpPr>
          <p:spPr>
            <a:xfrm>
              <a:off x="1441061" y="1664691"/>
              <a:ext cx="5923214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BioHygiene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701AAE-6360-4280-8F4D-C24A15A628AF}"/>
              </a:ext>
            </a:extLst>
          </p:cNvPr>
          <p:cNvGrpSpPr/>
          <p:nvPr userDrawn="1"/>
        </p:nvGrpSpPr>
        <p:grpSpPr>
          <a:xfrm>
            <a:off x="8585396" y="1647904"/>
            <a:ext cx="3691191" cy="649926"/>
            <a:chOff x="2146380" y="1663864"/>
            <a:chExt cx="6289726" cy="649926"/>
          </a:xfrm>
          <a:solidFill>
            <a:srgbClr val="00A1D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D0B917-B844-4AC4-9D9D-B656D5ECB734}"/>
                </a:ext>
              </a:extLst>
            </p:cNvPr>
            <p:cNvSpPr/>
            <p:nvPr userDrawn="1"/>
          </p:nvSpPr>
          <p:spPr>
            <a:xfrm>
              <a:off x="2146380" y="1665790"/>
              <a:ext cx="938554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0EC2FB-A5D9-4287-823D-AE21E1CD7403}"/>
                </a:ext>
              </a:extLst>
            </p:cNvPr>
            <p:cNvSpPr/>
            <p:nvPr userDrawn="1"/>
          </p:nvSpPr>
          <p:spPr>
            <a:xfrm>
              <a:off x="2512890" y="1663864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Awareness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896F45-E2CB-49E0-8712-BF518C11011F}"/>
              </a:ext>
            </a:extLst>
          </p:cNvPr>
          <p:cNvGrpSpPr/>
          <p:nvPr userDrawn="1"/>
        </p:nvGrpSpPr>
        <p:grpSpPr>
          <a:xfrm>
            <a:off x="8586896" y="2940321"/>
            <a:ext cx="3689690" cy="648000"/>
            <a:chOff x="12536415" y="1934506"/>
            <a:chExt cx="6287168" cy="64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15E273-B9E0-4E1C-81B8-D7FFB225EF3F}"/>
                </a:ext>
              </a:extLst>
            </p:cNvPr>
            <p:cNvSpPr/>
            <p:nvPr userDrawn="1"/>
          </p:nvSpPr>
          <p:spPr>
            <a:xfrm>
              <a:off x="12536415" y="1934506"/>
              <a:ext cx="935999" cy="64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AB3123B-7CBA-4DBB-B477-F9876272E33D}"/>
                </a:ext>
              </a:extLst>
            </p:cNvPr>
            <p:cNvSpPr/>
            <p:nvPr userDrawn="1"/>
          </p:nvSpPr>
          <p:spPr>
            <a:xfrm>
              <a:off x="12900367" y="1934506"/>
              <a:ext cx="5923216" cy="648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Touch Points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9779B0-FEFB-4881-9FB4-B7AB9DEACC07}"/>
              </a:ext>
            </a:extLst>
          </p:cNvPr>
          <p:cNvGrpSpPr/>
          <p:nvPr userDrawn="1"/>
        </p:nvGrpSpPr>
        <p:grpSpPr>
          <a:xfrm>
            <a:off x="8586897" y="3587687"/>
            <a:ext cx="3689689" cy="648000"/>
            <a:chOff x="10723569" y="2315964"/>
            <a:chExt cx="6287166" cy="6480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569301-4A12-49DF-A946-CABD1516541E}"/>
                </a:ext>
              </a:extLst>
            </p:cNvPr>
            <p:cNvSpPr/>
            <p:nvPr userDrawn="1"/>
          </p:nvSpPr>
          <p:spPr>
            <a:xfrm>
              <a:off x="10723569" y="2315964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7F34E76-578A-49BA-99C0-F35DDA8DCCE9}"/>
                </a:ext>
              </a:extLst>
            </p:cNvPr>
            <p:cNvSpPr/>
            <p:nvPr userDrawn="1"/>
          </p:nvSpPr>
          <p:spPr>
            <a:xfrm>
              <a:off x="11087519" y="2315964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H&amp;S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093CF6-378F-4F38-BA39-8C0F4E9FB4D1}"/>
              </a:ext>
            </a:extLst>
          </p:cNvPr>
          <p:cNvGrpSpPr/>
          <p:nvPr userDrawn="1"/>
        </p:nvGrpSpPr>
        <p:grpSpPr>
          <a:xfrm>
            <a:off x="8586896" y="4235173"/>
            <a:ext cx="3689689" cy="648000"/>
            <a:chOff x="10594552" y="2704541"/>
            <a:chExt cx="6287166" cy="648000"/>
          </a:xfrm>
          <a:solidFill>
            <a:schemeClr val="accent3">
              <a:lumMod val="75000"/>
            </a:schemeClr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C10426-B651-4715-BF4B-EAEEE66EF447}"/>
                </a:ext>
              </a:extLst>
            </p:cNvPr>
            <p:cNvSpPr/>
            <p:nvPr userDrawn="1"/>
          </p:nvSpPr>
          <p:spPr>
            <a:xfrm>
              <a:off x="10594552" y="2704541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DD94423-482C-4FD0-B244-BFEA7E3F1D62}"/>
                </a:ext>
              </a:extLst>
            </p:cNvPr>
            <p:cNvSpPr/>
            <p:nvPr userDrawn="1"/>
          </p:nvSpPr>
          <p:spPr>
            <a:xfrm>
              <a:off x="10958502" y="2704541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KPI’s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BB7686-B8EF-44CE-A326-5F1CC4CA4029}"/>
              </a:ext>
            </a:extLst>
          </p:cNvPr>
          <p:cNvGrpSpPr/>
          <p:nvPr userDrawn="1"/>
        </p:nvGrpSpPr>
        <p:grpSpPr>
          <a:xfrm>
            <a:off x="8586895" y="4882539"/>
            <a:ext cx="3689689" cy="648000"/>
            <a:chOff x="2148935" y="1623481"/>
            <a:chExt cx="6287166" cy="648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6B6AB4E-7850-43E9-851B-D737B26001B8}"/>
                </a:ext>
              </a:extLst>
            </p:cNvPr>
            <p:cNvSpPr/>
            <p:nvPr userDrawn="1"/>
          </p:nvSpPr>
          <p:spPr>
            <a:xfrm>
              <a:off x="2148935" y="1623481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FE028F0-4ABF-4C72-A3AD-E64A17F8AB1D}"/>
                </a:ext>
              </a:extLst>
            </p:cNvPr>
            <p:cNvSpPr/>
            <p:nvPr userDrawn="1"/>
          </p:nvSpPr>
          <p:spPr>
            <a:xfrm>
              <a:off x="2512885" y="1623481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Why Choose BioHygiene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DB7D604-10E4-45FE-8BC3-F7F680995C69}"/>
              </a:ext>
            </a:extLst>
          </p:cNvPr>
          <p:cNvSpPr/>
          <p:nvPr userDrawn="1"/>
        </p:nvSpPr>
        <p:spPr>
          <a:xfrm>
            <a:off x="11900790" y="-396046"/>
            <a:ext cx="291210" cy="7373442"/>
          </a:xfrm>
          <a:prstGeom prst="rect">
            <a:avLst/>
          </a:prstGeom>
          <a:solidFill>
            <a:srgbClr val="F19134"/>
          </a:solidFill>
          <a:ln>
            <a:solidFill>
              <a:srgbClr val="F19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ED579F-5E1E-41B0-9FF1-6606812838B4}"/>
              </a:ext>
            </a:extLst>
          </p:cNvPr>
          <p:cNvGrpSpPr/>
          <p:nvPr userDrawn="1"/>
        </p:nvGrpSpPr>
        <p:grpSpPr>
          <a:xfrm>
            <a:off x="7893697" y="2294091"/>
            <a:ext cx="4382890" cy="648000"/>
            <a:chOff x="411779" y="1675558"/>
            <a:chExt cx="7468369" cy="648000"/>
          </a:xfrm>
          <a:solidFill>
            <a:srgbClr val="F19134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C48F021-1152-48F5-AA94-58C7565FA08F}"/>
                </a:ext>
              </a:extLst>
            </p:cNvPr>
            <p:cNvSpPr/>
            <p:nvPr userDrawn="1"/>
          </p:nvSpPr>
          <p:spPr>
            <a:xfrm>
              <a:off x="411779" y="1675558"/>
              <a:ext cx="3361111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2F96F8B-B24C-4760-8171-5A89ED1965F3}"/>
                </a:ext>
              </a:extLst>
            </p:cNvPr>
            <p:cNvSpPr/>
            <p:nvPr userDrawn="1"/>
          </p:nvSpPr>
          <p:spPr>
            <a:xfrm>
              <a:off x="1956932" y="1675558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dirty="0"/>
                <a:t>EN Accreditations</a:t>
              </a:r>
            </a:p>
          </p:txBody>
        </p:sp>
      </p:grp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62F7C9A7-063E-4249-98A2-BF1318C82F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9665" y="738644"/>
            <a:ext cx="5689600" cy="648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6195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 slide title here…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0223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ner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20891C-0B8B-4BEA-8624-FB54151B8F24}"/>
              </a:ext>
            </a:extLst>
          </p:cNvPr>
          <p:cNvSpPr/>
          <p:nvPr userDrawn="1"/>
        </p:nvSpPr>
        <p:spPr>
          <a:xfrm>
            <a:off x="11900790" y="-396046"/>
            <a:ext cx="291210" cy="7373442"/>
          </a:xfrm>
          <a:prstGeom prst="rect">
            <a:avLst/>
          </a:prstGeom>
          <a:solidFill>
            <a:srgbClr val="F19134"/>
          </a:solidFill>
          <a:ln>
            <a:solidFill>
              <a:srgbClr val="F19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7F1F7C-70BF-4DD2-AFB7-8855C04E79C4}"/>
              </a:ext>
            </a:extLst>
          </p:cNvPr>
          <p:cNvGrpSpPr/>
          <p:nvPr userDrawn="1"/>
        </p:nvGrpSpPr>
        <p:grpSpPr>
          <a:xfrm>
            <a:off x="7893697" y="1000731"/>
            <a:ext cx="4382890" cy="648000"/>
            <a:chOff x="411779" y="1675558"/>
            <a:chExt cx="7468369" cy="648000"/>
          </a:xfrm>
          <a:solidFill>
            <a:srgbClr val="F1913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CD14374-1789-4B03-A0C3-C5125633B1FE}"/>
                </a:ext>
              </a:extLst>
            </p:cNvPr>
            <p:cNvSpPr/>
            <p:nvPr userDrawn="1"/>
          </p:nvSpPr>
          <p:spPr>
            <a:xfrm>
              <a:off x="411779" y="1675558"/>
              <a:ext cx="3361111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220D832-7B45-419E-8D7B-C888E486EC1E}"/>
                </a:ext>
              </a:extLst>
            </p:cNvPr>
            <p:cNvSpPr/>
            <p:nvPr userDrawn="1"/>
          </p:nvSpPr>
          <p:spPr>
            <a:xfrm>
              <a:off x="1956932" y="1675558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dirty="0"/>
                <a:t>EN Accreditations</a:t>
              </a:r>
            </a:p>
          </p:txBody>
        </p:sp>
      </p:grpSp>
      <p:sp>
        <p:nvSpPr>
          <p:cNvPr id="8" name="Text Placeholder 36">
            <a:extLst>
              <a:ext uri="{FF2B5EF4-FFF2-40B4-BE49-F238E27FC236}">
                <a16:creationId xmlns:a16="http://schemas.microsoft.com/office/drawing/2014/main" id="{688DF2FD-54AC-4175-AA5E-550B62CA08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9665" y="738644"/>
            <a:ext cx="5689600" cy="648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6195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 slide title here…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7877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0556F3-37ED-46F6-82F2-BE6C8669B5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8586895" y="1000731"/>
            <a:ext cx="3689692" cy="648315"/>
            <a:chOff x="1077106" y="1664691"/>
            <a:chExt cx="6287169" cy="648315"/>
          </a:xfrm>
          <a:solidFill>
            <a:srgbClr val="26195E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9DACE6-C56F-4911-9EE9-AF3378952266}"/>
                </a:ext>
              </a:extLst>
            </p:cNvPr>
            <p:cNvSpPr/>
            <p:nvPr userDrawn="1"/>
          </p:nvSpPr>
          <p:spPr>
            <a:xfrm>
              <a:off x="1077106" y="1665006"/>
              <a:ext cx="938553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9130D9-B6D0-4CFA-94AC-FDF4911F5567}"/>
                </a:ext>
              </a:extLst>
            </p:cNvPr>
            <p:cNvSpPr/>
            <p:nvPr userDrawn="1"/>
          </p:nvSpPr>
          <p:spPr>
            <a:xfrm>
              <a:off x="1441061" y="1664691"/>
              <a:ext cx="5923214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BioHygiene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701AAE-6360-4280-8F4D-C24A15A628AF}"/>
              </a:ext>
            </a:extLst>
          </p:cNvPr>
          <p:cNvGrpSpPr/>
          <p:nvPr userDrawn="1"/>
        </p:nvGrpSpPr>
        <p:grpSpPr>
          <a:xfrm>
            <a:off x="8585396" y="1647904"/>
            <a:ext cx="3691191" cy="649926"/>
            <a:chOff x="2146380" y="1663864"/>
            <a:chExt cx="6289726" cy="649926"/>
          </a:xfrm>
          <a:solidFill>
            <a:srgbClr val="00A1D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D0B917-B844-4AC4-9D9D-B656D5ECB734}"/>
                </a:ext>
              </a:extLst>
            </p:cNvPr>
            <p:cNvSpPr/>
            <p:nvPr userDrawn="1"/>
          </p:nvSpPr>
          <p:spPr>
            <a:xfrm>
              <a:off x="2146380" y="1665790"/>
              <a:ext cx="938554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0EC2FB-A5D9-4287-823D-AE21E1CD7403}"/>
                </a:ext>
              </a:extLst>
            </p:cNvPr>
            <p:cNvSpPr/>
            <p:nvPr userDrawn="1"/>
          </p:nvSpPr>
          <p:spPr>
            <a:xfrm>
              <a:off x="2512890" y="1663864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Awareness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ED579F-5E1E-41B0-9FF1-6606812838B4}"/>
              </a:ext>
            </a:extLst>
          </p:cNvPr>
          <p:cNvGrpSpPr/>
          <p:nvPr userDrawn="1"/>
        </p:nvGrpSpPr>
        <p:grpSpPr>
          <a:xfrm>
            <a:off x="8585396" y="2290080"/>
            <a:ext cx="3691191" cy="652011"/>
            <a:chOff x="1590422" y="1671547"/>
            <a:chExt cx="6289726" cy="652011"/>
          </a:xfrm>
          <a:solidFill>
            <a:srgbClr val="F19134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C48F021-1152-48F5-AA94-58C7565FA08F}"/>
                </a:ext>
              </a:extLst>
            </p:cNvPr>
            <p:cNvSpPr/>
            <p:nvPr userDrawn="1"/>
          </p:nvSpPr>
          <p:spPr>
            <a:xfrm>
              <a:off x="1590422" y="1671547"/>
              <a:ext cx="938554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2F96F8B-B24C-4760-8171-5A89ED1965F3}"/>
                </a:ext>
              </a:extLst>
            </p:cNvPr>
            <p:cNvSpPr/>
            <p:nvPr userDrawn="1"/>
          </p:nvSpPr>
          <p:spPr>
            <a:xfrm>
              <a:off x="1956932" y="1675558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dirty="0"/>
                <a:t>EN Accreditations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9779B0-FEFB-4881-9FB4-B7AB9DEACC07}"/>
              </a:ext>
            </a:extLst>
          </p:cNvPr>
          <p:cNvGrpSpPr/>
          <p:nvPr userDrawn="1"/>
        </p:nvGrpSpPr>
        <p:grpSpPr>
          <a:xfrm>
            <a:off x="8586897" y="3587687"/>
            <a:ext cx="3689689" cy="648000"/>
            <a:chOff x="10723569" y="2315964"/>
            <a:chExt cx="6287166" cy="6480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569301-4A12-49DF-A946-CABD1516541E}"/>
                </a:ext>
              </a:extLst>
            </p:cNvPr>
            <p:cNvSpPr/>
            <p:nvPr userDrawn="1"/>
          </p:nvSpPr>
          <p:spPr>
            <a:xfrm>
              <a:off x="10723569" y="2315964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7F34E76-578A-49BA-99C0-F35DDA8DCCE9}"/>
                </a:ext>
              </a:extLst>
            </p:cNvPr>
            <p:cNvSpPr/>
            <p:nvPr userDrawn="1"/>
          </p:nvSpPr>
          <p:spPr>
            <a:xfrm>
              <a:off x="11087519" y="2315964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H&amp;S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093CF6-378F-4F38-BA39-8C0F4E9FB4D1}"/>
              </a:ext>
            </a:extLst>
          </p:cNvPr>
          <p:cNvGrpSpPr/>
          <p:nvPr userDrawn="1"/>
        </p:nvGrpSpPr>
        <p:grpSpPr>
          <a:xfrm>
            <a:off x="8586896" y="4235173"/>
            <a:ext cx="3689689" cy="648000"/>
            <a:chOff x="10594552" y="2704541"/>
            <a:chExt cx="6287166" cy="648000"/>
          </a:xfrm>
          <a:solidFill>
            <a:schemeClr val="accent3">
              <a:lumMod val="75000"/>
            </a:schemeClr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C10426-B651-4715-BF4B-EAEEE66EF447}"/>
                </a:ext>
              </a:extLst>
            </p:cNvPr>
            <p:cNvSpPr/>
            <p:nvPr userDrawn="1"/>
          </p:nvSpPr>
          <p:spPr>
            <a:xfrm>
              <a:off x="10594552" y="2704541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DD94423-482C-4FD0-B244-BFEA7E3F1D62}"/>
                </a:ext>
              </a:extLst>
            </p:cNvPr>
            <p:cNvSpPr/>
            <p:nvPr userDrawn="1"/>
          </p:nvSpPr>
          <p:spPr>
            <a:xfrm>
              <a:off x="10958502" y="2704541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KPI’s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BB7686-B8EF-44CE-A326-5F1CC4CA4029}"/>
              </a:ext>
            </a:extLst>
          </p:cNvPr>
          <p:cNvGrpSpPr/>
          <p:nvPr userDrawn="1"/>
        </p:nvGrpSpPr>
        <p:grpSpPr>
          <a:xfrm>
            <a:off x="8586895" y="4882539"/>
            <a:ext cx="3689689" cy="648000"/>
            <a:chOff x="2148935" y="1623481"/>
            <a:chExt cx="6287166" cy="648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6B6AB4E-7850-43E9-851B-D737B26001B8}"/>
                </a:ext>
              </a:extLst>
            </p:cNvPr>
            <p:cNvSpPr/>
            <p:nvPr userDrawn="1"/>
          </p:nvSpPr>
          <p:spPr>
            <a:xfrm>
              <a:off x="2148935" y="1623481"/>
              <a:ext cx="935999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FE028F0-4ABF-4C72-A3AD-E64A17F8AB1D}"/>
                </a:ext>
              </a:extLst>
            </p:cNvPr>
            <p:cNvSpPr/>
            <p:nvPr userDrawn="1"/>
          </p:nvSpPr>
          <p:spPr>
            <a:xfrm>
              <a:off x="2512885" y="1623481"/>
              <a:ext cx="592321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Why Choose BioHygiene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2C6AFF6-A5CD-436C-93B2-29F5F389F1A2}"/>
              </a:ext>
            </a:extLst>
          </p:cNvPr>
          <p:cNvSpPr/>
          <p:nvPr userDrawn="1"/>
        </p:nvSpPr>
        <p:spPr>
          <a:xfrm>
            <a:off x="11900790" y="-396046"/>
            <a:ext cx="291210" cy="7373442"/>
          </a:xfrm>
          <a:prstGeom prst="rect">
            <a:avLst/>
          </a:prstGeom>
          <a:solidFill>
            <a:srgbClr val="008841"/>
          </a:solidFill>
          <a:ln>
            <a:solidFill>
              <a:srgbClr val="008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896F45-E2CB-49E0-8712-BF518C11011F}"/>
              </a:ext>
            </a:extLst>
          </p:cNvPr>
          <p:cNvGrpSpPr/>
          <p:nvPr userDrawn="1"/>
        </p:nvGrpSpPr>
        <p:grpSpPr>
          <a:xfrm>
            <a:off x="7893696" y="2940321"/>
            <a:ext cx="4382890" cy="648000"/>
            <a:chOff x="11355214" y="1934506"/>
            <a:chExt cx="7468369" cy="64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15E273-B9E0-4E1C-81B8-D7FFB225EF3F}"/>
                </a:ext>
              </a:extLst>
            </p:cNvPr>
            <p:cNvSpPr/>
            <p:nvPr userDrawn="1"/>
          </p:nvSpPr>
          <p:spPr>
            <a:xfrm>
              <a:off x="11355214" y="1934506"/>
              <a:ext cx="3361111" cy="64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AB3123B-7CBA-4DBB-B477-F9876272E33D}"/>
                </a:ext>
              </a:extLst>
            </p:cNvPr>
            <p:cNvSpPr/>
            <p:nvPr userDrawn="1"/>
          </p:nvSpPr>
          <p:spPr>
            <a:xfrm>
              <a:off x="12900367" y="1934506"/>
              <a:ext cx="5923216" cy="648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Touch Points</a:t>
              </a:r>
            </a:p>
          </p:txBody>
        </p:sp>
      </p:grp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F0FDC49D-2D6E-46F9-BABF-56A2499D14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9665" y="738644"/>
            <a:ext cx="5689600" cy="648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6195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 slide title here…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2514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er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20891C-0B8B-4BEA-8624-FB54151B8F24}"/>
              </a:ext>
            </a:extLst>
          </p:cNvPr>
          <p:cNvSpPr/>
          <p:nvPr userDrawn="1"/>
        </p:nvSpPr>
        <p:spPr>
          <a:xfrm>
            <a:off x="11900790" y="-396046"/>
            <a:ext cx="291210" cy="7373442"/>
          </a:xfrm>
          <a:prstGeom prst="rect">
            <a:avLst/>
          </a:prstGeom>
          <a:solidFill>
            <a:srgbClr val="008841"/>
          </a:solidFill>
          <a:ln>
            <a:solidFill>
              <a:srgbClr val="008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ABDC8F-CA56-4BD1-A59D-0C1A6A4F6415}"/>
              </a:ext>
            </a:extLst>
          </p:cNvPr>
          <p:cNvGrpSpPr/>
          <p:nvPr userDrawn="1"/>
        </p:nvGrpSpPr>
        <p:grpSpPr>
          <a:xfrm>
            <a:off x="7896473" y="1000731"/>
            <a:ext cx="4382890" cy="648000"/>
            <a:chOff x="11355214" y="1934506"/>
            <a:chExt cx="7468369" cy="648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F61EF1-2833-4C80-8D93-B6F7A61F6057}"/>
                </a:ext>
              </a:extLst>
            </p:cNvPr>
            <p:cNvSpPr/>
            <p:nvPr userDrawn="1"/>
          </p:nvSpPr>
          <p:spPr>
            <a:xfrm>
              <a:off x="11355214" y="1934506"/>
              <a:ext cx="3361111" cy="64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05D7050-33F9-43B5-8280-AC7C0003A4F5}"/>
                </a:ext>
              </a:extLst>
            </p:cNvPr>
            <p:cNvSpPr/>
            <p:nvPr userDrawn="1"/>
          </p:nvSpPr>
          <p:spPr>
            <a:xfrm>
              <a:off x="12900367" y="1934506"/>
              <a:ext cx="5923216" cy="648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Touch Points</a:t>
              </a:r>
            </a:p>
          </p:txBody>
        </p:sp>
      </p:grpSp>
      <p:sp>
        <p:nvSpPr>
          <p:cNvPr id="8" name="Text Placeholder 36">
            <a:extLst>
              <a:ext uri="{FF2B5EF4-FFF2-40B4-BE49-F238E27FC236}">
                <a16:creationId xmlns:a16="http://schemas.microsoft.com/office/drawing/2014/main" id="{C22C644D-A507-49B0-AB08-0141609E5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9665" y="738644"/>
            <a:ext cx="5689600" cy="648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6195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 slide title here…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44829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CA5D8E0-EED7-3246-A9A1-82CCEF13669C}"/>
              </a:ext>
            </a:extLst>
          </p:cNvPr>
          <p:cNvSpPr/>
          <p:nvPr/>
        </p:nvSpPr>
        <p:spPr>
          <a:xfrm>
            <a:off x="0" y="6120384"/>
            <a:ext cx="12214360" cy="737617"/>
          </a:xfrm>
          <a:custGeom>
            <a:avLst/>
            <a:gdLst>
              <a:gd name="connsiteX0" fmla="*/ 0 w 12214360"/>
              <a:gd name="connsiteY0" fmla="*/ 0 h 1069921"/>
              <a:gd name="connsiteX1" fmla="*/ 6026920 w 12214360"/>
              <a:gd name="connsiteY1" fmla="*/ 835694 h 1069921"/>
              <a:gd name="connsiteX2" fmla="*/ 12214360 w 12214360"/>
              <a:gd name="connsiteY2" fmla="*/ 0 h 1069921"/>
              <a:gd name="connsiteX3" fmla="*/ 12193981 w 12214360"/>
              <a:gd name="connsiteY3" fmla="*/ 1069921 h 1069921"/>
              <a:gd name="connsiteX4" fmla="*/ 0 w 12214360"/>
              <a:gd name="connsiteY4" fmla="*/ 1069921 h 106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4360" h="1069921">
                <a:moveTo>
                  <a:pt x="0" y="0"/>
                </a:moveTo>
                <a:lnTo>
                  <a:pt x="6026920" y="835694"/>
                </a:lnTo>
                <a:lnTo>
                  <a:pt x="12214360" y="0"/>
                </a:lnTo>
                <a:lnTo>
                  <a:pt x="12193981" y="1069921"/>
                </a:lnTo>
                <a:lnTo>
                  <a:pt x="0" y="10699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C47ADF-65DA-4582-9B13-0F9BA8A29D3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39788" y="657225"/>
            <a:ext cx="975445" cy="810838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F5A947D-F7D4-4339-9F00-B0836ADB4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C14F-A001-46DB-8B3A-9217F81A729C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026" name="Picture 2" descr="MediWales - Promotional Partner | Life Sciences">
            <a:extLst>
              <a:ext uri="{FF2B5EF4-FFF2-40B4-BE49-F238E27FC236}">
                <a16:creationId xmlns:a16="http://schemas.microsoft.com/office/drawing/2014/main" id="{6416BE16-5062-4999-B1D4-8C51FE9513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0" b="29852"/>
          <a:stretch/>
        </p:blipFill>
        <p:spPr bwMode="auto">
          <a:xfrm>
            <a:off x="8928503" y="176386"/>
            <a:ext cx="2760673" cy="70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0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7" r:id="rId2"/>
    <p:sldLayoutId id="2147483674" r:id="rId3"/>
    <p:sldLayoutId id="2147483668" r:id="rId4"/>
    <p:sldLayoutId id="2147483675" r:id="rId5"/>
    <p:sldLayoutId id="2147483669" r:id="rId6"/>
    <p:sldLayoutId id="2147483676" r:id="rId7"/>
    <p:sldLayoutId id="2147483670" r:id="rId8"/>
    <p:sldLayoutId id="2147483677" r:id="rId9"/>
    <p:sldLayoutId id="2147483671" r:id="rId10"/>
    <p:sldLayoutId id="2147483678" r:id="rId11"/>
    <p:sldLayoutId id="2147483672" r:id="rId12"/>
    <p:sldLayoutId id="2147483679" r:id="rId13"/>
    <p:sldLayoutId id="2147483673" r:id="rId14"/>
    <p:sldLayoutId id="2147483680" r:id="rId15"/>
  </p:sldLayoutIdLst>
  <p:transition spd="slow"/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buClrTx/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414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BF6805B5-2209-4C2A-AAEB-0CD738EC5C73}"/>
              </a:ext>
            </a:extLst>
          </p:cNvPr>
          <p:cNvSpPr/>
          <p:nvPr userDrawn="1"/>
        </p:nvSpPr>
        <p:spPr>
          <a:xfrm>
            <a:off x="-22360" y="3771900"/>
            <a:ext cx="12214360" cy="3086100"/>
          </a:xfrm>
          <a:custGeom>
            <a:avLst/>
            <a:gdLst>
              <a:gd name="connsiteX0" fmla="*/ 0 w 12214360"/>
              <a:gd name="connsiteY0" fmla="*/ 0 h 2514600"/>
              <a:gd name="connsiteX1" fmla="*/ 12214360 w 12214360"/>
              <a:gd name="connsiteY1" fmla="*/ 0 h 2514600"/>
              <a:gd name="connsiteX2" fmla="*/ 12214360 w 12214360"/>
              <a:gd name="connsiteY2" fmla="*/ 2514600 h 2514600"/>
              <a:gd name="connsiteX3" fmla="*/ 0 w 12214360"/>
              <a:gd name="connsiteY3" fmla="*/ 2514600 h 2514600"/>
              <a:gd name="connsiteX4" fmla="*/ 0 w 12214360"/>
              <a:gd name="connsiteY4" fmla="*/ 0 h 2514600"/>
              <a:gd name="connsiteX0" fmla="*/ 0 w 12214360"/>
              <a:gd name="connsiteY0" fmla="*/ 0 h 2514600"/>
              <a:gd name="connsiteX1" fmla="*/ 6087880 w 12214360"/>
              <a:gd name="connsiteY1" fmla="*/ 15240 h 2514600"/>
              <a:gd name="connsiteX2" fmla="*/ 12214360 w 12214360"/>
              <a:gd name="connsiteY2" fmla="*/ 0 h 2514600"/>
              <a:gd name="connsiteX3" fmla="*/ 12214360 w 12214360"/>
              <a:gd name="connsiteY3" fmla="*/ 2514600 h 2514600"/>
              <a:gd name="connsiteX4" fmla="*/ 0 w 12214360"/>
              <a:gd name="connsiteY4" fmla="*/ 2514600 h 2514600"/>
              <a:gd name="connsiteX5" fmla="*/ 0 w 12214360"/>
              <a:gd name="connsiteY5" fmla="*/ 0 h 2514600"/>
              <a:gd name="connsiteX0" fmla="*/ 0 w 12214360"/>
              <a:gd name="connsiteY0" fmla="*/ 0 h 2514600"/>
              <a:gd name="connsiteX1" fmla="*/ 6087880 w 12214360"/>
              <a:gd name="connsiteY1" fmla="*/ 944880 h 2514600"/>
              <a:gd name="connsiteX2" fmla="*/ 12214360 w 12214360"/>
              <a:gd name="connsiteY2" fmla="*/ 0 h 2514600"/>
              <a:gd name="connsiteX3" fmla="*/ 12214360 w 12214360"/>
              <a:gd name="connsiteY3" fmla="*/ 2514600 h 2514600"/>
              <a:gd name="connsiteX4" fmla="*/ 0 w 12214360"/>
              <a:gd name="connsiteY4" fmla="*/ 2514600 h 2514600"/>
              <a:gd name="connsiteX5" fmla="*/ 0 w 12214360"/>
              <a:gd name="connsiteY5" fmla="*/ 0 h 2514600"/>
              <a:gd name="connsiteX0" fmla="*/ 0 w 12214360"/>
              <a:gd name="connsiteY0" fmla="*/ 0 h 2514600"/>
              <a:gd name="connsiteX1" fmla="*/ 6026920 w 12214360"/>
              <a:gd name="connsiteY1" fmla="*/ 609600 h 2514600"/>
              <a:gd name="connsiteX2" fmla="*/ 12214360 w 12214360"/>
              <a:gd name="connsiteY2" fmla="*/ 0 h 2514600"/>
              <a:gd name="connsiteX3" fmla="*/ 12214360 w 12214360"/>
              <a:gd name="connsiteY3" fmla="*/ 2514600 h 2514600"/>
              <a:gd name="connsiteX4" fmla="*/ 0 w 12214360"/>
              <a:gd name="connsiteY4" fmla="*/ 2514600 h 2514600"/>
              <a:gd name="connsiteX5" fmla="*/ 0 w 12214360"/>
              <a:gd name="connsiteY5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4360" h="2514600">
                <a:moveTo>
                  <a:pt x="0" y="0"/>
                </a:moveTo>
                <a:lnTo>
                  <a:pt x="6026920" y="609600"/>
                </a:lnTo>
                <a:lnTo>
                  <a:pt x="12214360" y="0"/>
                </a:lnTo>
                <a:lnTo>
                  <a:pt x="12214360" y="2514600"/>
                </a:lnTo>
                <a:lnTo>
                  <a:pt x="0" y="2514600"/>
                </a:lnTo>
                <a:lnTo>
                  <a:pt x="0" y="0"/>
                </a:lnTo>
                <a:close/>
              </a:path>
            </a:pathLst>
          </a:custGeom>
          <a:solidFill>
            <a:srgbClr val="261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CA5D8E0-EED7-3246-A9A1-82CCEF13669C}"/>
              </a:ext>
            </a:extLst>
          </p:cNvPr>
          <p:cNvSpPr/>
          <p:nvPr/>
        </p:nvSpPr>
        <p:spPr>
          <a:xfrm>
            <a:off x="0" y="6120384"/>
            <a:ext cx="12214360" cy="737617"/>
          </a:xfrm>
          <a:custGeom>
            <a:avLst/>
            <a:gdLst>
              <a:gd name="connsiteX0" fmla="*/ 0 w 12214360"/>
              <a:gd name="connsiteY0" fmla="*/ 0 h 1069921"/>
              <a:gd name="connsiteX1" fmla="*/ 6026920 w 12214360"/>
              <a:gd name="connsiteY1" fmla="*/ 835694 h 1069921"/>
              <a:gd name="connsiteX2" fmla="*/ 12214360 w 12214360"/>
              <a:gd name="connsiteY2" fmla="*/ 0 h 1069921"/>
              <a:gd name="connsiteX3" fmla="*/ 12193981 w 12214360"/>
              <a:gd name="connsiteY3" fmla="*/ 1069921 h 1069921"/>
              <a:gd name="connsiteX4" fmla="*/ 0 w 12214360"/>
              <a:gd name="connsiteY4" fmla="*/ 1069921 h 106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4360" h="1069921">
                <a:moveTo>
                  <a:pt x="0" y="0"/>
                </a:moveTo>
                <a:lnTo>
                  <a:pt x="6026920" y="835694"/>
                </a:lnTo>
                <a:lnTo>
                  <a:pt x="12214360" y="0"/>
                </a:lnTo>
                <a:lnTo>
                  <a:pt x="12193981" y="1069921"/>
                </a:lnTo>
                <a:lnTo>
                  <a:pt x="0" y="10699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C47ADF-65DA-4582-9B13-0F9BA8A29D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788" y="657225"/>
            <a:ext cx="975445" cy="810838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F5A947D-F7D4-4339-9F00-B0836ADB4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C14F-A001-46DB-8B3A-9217F81A729C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F211FD-BECA-4AFF-81F8-1EEA64A64823}"/>
              </a:ext>
            </a:extLst>
          </p:cNvPr>
          <p:cNvSpPr/>
          <p:nvPr userDrawn="1"/>
        </p:nvSpPr>
        <p:spPr>
          <a:xfrm>
            <a:off x="9053809" y="188037"/>
            <a:ext cx="2653048" cy="6761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Customer Logo Here</a:t>
            </a:r>
          </a:p>
        </p:txBody>
      </p:sp>
    </p:spTree>
    <p:extLst>
      <p:ext uri="{BB962C8B-B14F-4D97-AF65-F5344CB8AC3E}">
        <p14:creationId xmlns:p14="http://schemas.microsoft.com/office/powerpoint/2010/main" val="147660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 spd="slow"/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buClrTx/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414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nayler@biologicalpreparations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hsa.co.uk/if-it-sounds-too-good-to-be-true-it-is-advice-from-the-chsa-on-false-claims/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F98221-1F22-F641-A35E-40D82C66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99" y="1259396"/>
            <a:ext cx="5052507" cy="2441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4DD283-BDB2-0343-9F78-3BAEA9AA0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748" y="1079658"/>
            <a:ext cx="2558373" cy="2725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B669E5-81E0-DB42-9A26-C492D66FFA9C}"/>
              </a:ext>
            </a:extLst>
          </p:cNvPr>
          <p:cNvSpPr txBox="1"/>
          <p:nvPr/>
        </p:nvSpPr>
        <p:spPr>
          <a:xfrm>
            <a:off x="839788" y="5167426"/>
            <a:ext cx="1051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+mj-lt"/>
              </a:rPr>
              <a:t>Effective Biological and Ecological Cleaning Solutions</a:t>
            </a:r>
          </a:p>
        </p:txBody>
      </p:sp>
    </p:spTree>
    <p:extLst>
      <p:ext uri="{BB962C8B-B14F-4D97-AF65-F5344CB8AC3E}">
        <p14:creationId xmlns:p14="http://schemas.microsoft.com/office/powerpoint/2010/main" val="25283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5B04-1A4B-4C67-B5A6-C415DB4C47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7A1381-B986-4C60-BA0B-05014A19FD2C}"/>
              </a:ext>
            </a:extLst>
          </p:cNvPr>
          <p:cNvSpPr txBox="1">
            <a:spLocks/>
          </p:cNvSpPr>
          <p:nvPr/>
        </p:nvSpPr>
        <p:spPr>
          <a:xfrm>
            <a:off x="839788" y="2194501"/>
            <a:ext cx="10512425" cy="1298991"/>
          </a:xfrm>
          <a:prstGeom prst="rect">
            <a:avLst/>
          </a:prstGeom>
          <a:noFill/>
        </p:spPr>
        <p:txBody>
          <a:bodyPr wrap="square" tIns="180000" bIns="72000" anchor="ctr" anchorCtr="0">
            <a:no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6195E"/>
                </a:solidFill>
              </a:rPr>
              <a:t>Any questions?</a:t>
            </a:r>
          </a:p>
          <a:p>
            <a:endParaRPr lang="en-GB" dirty="0">
              <a:solidFill>
                <a:srgbClr val="26195E"/>
              </a:solidFill>
            </a:endParaRPr>
          </a:p>
          <a:p>
            <a:r>
              <a:rPr lang="en-GB" dirty="0">
                <a:solidFill>
                  <a:srgbClr val="26195E"/>
                </a:solidFill>
                <a:hlinkClick r:id="rId2"/>
              </a:rPr>
              <a:t>jnayler@biologicalpreparations.com</a:t>
            </a:r>
            <a:endParaRPr lang="en-GB" dirty="0">
              <a:solidFill>
                <a:srgbClr val="26195E"/>
              </a:solidFill>
            </a:endParaRPr>
          </a:p>
          <a:p>
            <a:r>
              <a:rPr lang="en-GB" dirty="0">
                <a:solidFill>
                  <a:srgbClr val="26195E"/>
                </a:solidFill>
              </a:rPr>
              <a:t>07974 700978</a:t>
            </a:r>
          </a:p>
        </p:txBody>
      </p:sp>
    </p:spTree>
    <p:extLst>
      <p:ext uri="{BB962C8B-B14F-4D97-AF65-F5344CB8AC3E}">
        <p14:creationId xmlns:p14="http://schemas.microsoft.com/office/powerpoint/2010/main" val="24618376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F8B571-F77E-405A-A352-E7F2F0736C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75974-452F-4E59-B4FF-374E3B3E5893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C0C14F-A001-46DB-8B3A-9217F81A729C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4477728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5CBEE0-0FC3-4242-B1EA-A87B4A72D5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/>
              <a:t>About 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8A6FE6-CB86-BC43-B160-F4F9F2250C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C0C14F-A001-46DB-8B3A-9217F81A729C}" type="slidenum">
              <a:rPr lang="en-IE" smtClean="0"/>
              <a:pPr/>
              <a:t>3</a:t>
            </a:fld>
            <a:endParaRPr lang="en-IE" dirty="0"/>
          </a:p>
        </p:txBody>
      </p:sp>
      <p:grpSp>
        <p:nvGrpSpPr>
          <p:cNvPr id="41" name="Group 40"/>
          <p:cNvGrpSpPr/>
          <p:nvPr/>
        </p:nvGrpSpPr>
        <p:grpSpPr>
          <a:xfrm>
            <a:off x="0" y="3209900"/>
            <a:ext cx="11352213" cy="1483820"/>
            <a:chOff x="0" y="3218064"/>
            <a:chExt cx="11352213" cy="14838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3C949C-F47D-7C4D-B011-24E095C2A2B1}"/>
                </a:ext>
              </a:extLst>
            </p:cNvPr>
            <p:cNvSpPr/>
            <p:nvPr/>
          </p:nvSpPr>
          <p:spPr>
            <a:xfrm>
              <a:off x="0" y="3326926"/>
              <a:ext cx="850906" cy="13749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11075F-453B-C24B-B0DA-1D85FB8F6274}"/>
                </a:ext>
              </a:extLst>
            </p:cNvPr>
            <p:cNvSpPr/>
            <p:nvPr/>
          </p:nvSpPr>
          <p:spPr>
            <a:xfrm>
              <a:off x="1133942" y="3558084"/>
              <a:ext cx="19520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chemeClr val="accent6"/>
                  </a:solidFill>
                </a:rPr>
                <a:t>Technical </a:t>
              </a:r>
              <a:br>
                <a:rPr lang="en-GB" sz="2400" b="1" dirty="0">
                  <a:solidFill>
                    <a:schemeClr val="accent6"/>
                  </a:solidFill>
                </a:rPr>
              </a:br>
              <a:r>
                <a:rPr lang="en-GB" sz="2400" b="1" dirty="0">
                  <a:solidFill>
                    <a:schemeClr val="accent6"/>
                  </a:solidFill>
                </a:rPr>
                <a:t>and support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427EEF-DEB7-E442-B1FB-158CC8D4F2EB}"/>
                </a:ext>
              </a:extLst>
            </p:cNvPr>
            <p:cNvSpPr txBox="1"/>
            <p:nvPr/>
          </p:nvSpPr>
          <p:spPr>
            <a:xfrm>
              <a:off x="3970499" y="3598906"/>
              <a:ext cx="30432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875" indent="-269875"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 house chemists and microbiologists</a:t>
              </a:r>
            </a:p>
            <a:p>
              <a:pPr marL="269875" indent="-269875"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Purpose built labs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C35708C-EBED-B74C-A420-54DABB433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33129"/>
            <a:stretch/>
          </p:blipFill>
          <p:spPr>
            <a:xfrm>
              <a:off x="9919744" y="3218064"/>
              <a:ext cx="1432469" cy="1432593"/>
            </a:xfrm>
            <a:prstGeom prst="ellipse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15E1AC-8F67-8344-A812-A8D3AC771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5959" r="8393"/>
            <a:stretch/>
          </p:blipFill>
          <p:spPr>
            <a:xfrm>
              <a:off x="8372077" y="3218064"/>
              <a:ext cx="1434625" cy="1432593"/>
            </a:xfrm>
            <a:prstGeom prst="ellipse">
              <a:avLst/>
            </a:prstGeom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061B13A-867A-C244-A929-62FC2C8683E0}"/>
                </a:ext>
              </a:extLst>
            </p:cNvPr>
            <p:cNvCxnSpPr>
              <a:cxnSpLocks/>
            </p:cNvCxnSpPr>
            <p:nvPr/>
          </p:nvCxnSpPr>
          <p:spPr>
            <a:xfrm>
              <a:off x="4111627" y="3743218"/>
              <a:ext cx="0" cy="4965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0" y="4757388"/>
            <a:ext cx="11347659" cy="1443387"/>
            <a:chOff x="0" y="4757388"/>
            <a:chExt cx="11347659" cy="144338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FB2FC5C-223E-1742-A2CE-61A73EFEB0A2}"/>
                </a:ext>
              </a:extLst>
            </p:cNvPr>
            <p:cNvSpPr/>
            <p:nvPr/>
          </p:nvSpPr>
          <p:spPr>
            <a:xfrm>
              <a:off x="0" y="4825817"/>
              <a:ext cx="850906" cy="137495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7046D3-5D52-764E-B29F-86A7C3A8BFE2}"/>
                </a:ext>
              </a:extLst>
            </p:cNvPr>
            <p:cNvSpPr/>
            <p:nvPr/>
          </p:nvSpPr>
          <p:spPr>
            <a:xfrm>
              <a:off x="1117614" y="5040645"/>
              <a:ext cx="214276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chemeClr val="accent5"/>
                  </a:solidFill>
                </a:rPr>
                <a:t>Sales and </a:t>
              </a:r>
              <a:br>
                <a:rPr lang="en-GB" sz="2400" b="1" dirty="0">
                  <a:solidFill>
                    <a:schemeClr val="accent5"/>
                  </a:solidFill>
                </a:rPr>
              </a:br>
              <a:r>
                <a:rPr lang="en-GB" sz="2400" b="1" dirty="0">
                  <a:solidFill>
                    <a:schemeClr val="accent5"/>
                  </a:solidFill>
                </a:rPr>
                <a:t>Field Support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D0EC80-BADB-EF4B-915C-91C545539ABA}"/>
                </a:ext>
              </a:extLst>
            </p:cNvPr>
            <p:cNvSpPr txBox="1"/>
            <p:nvPr/>
          </p:nvSpPr>
          <p:spPr>
            <a:xfrm>
              <a:off x="3970499" y="5097797"/>
              <a:ext cx="30432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7013" indent="-227013">
                <a:buClr>
                  <a:schemeClr val="accent5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 house customer service</a:t>
              </a:r>
            </a:p>
            <a:p>
              <a:pPr marL="227013" indent="-227013">
                <a:buClr>
                  <a:schemeClr val="accent5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 account managers</a:t>
              </a:r>
            </a:p>
            <a:p>
              <a:pPr marL="227013" indent="-227013">
                <a:buClr>
                  <a:schemeClr val="accent5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60 engineers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11D8301-628A-C841-A76E-41E1D2289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33359"/>
            <a:stretch/>
          </p:blipFill>
          <p:spPr>
            <a:xfrm>
              <a:off x="9923319" y="4757388"/>
              <a:ext cx="1424340" cy="1432593"/>
            </a:xfrm>
            <a:prstGeom prst="ellipse">
              <a:avLst/>
            </a:prstGeom>
          </p:spPr>
        </p:pic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BA138C4-D351-364D-BD61-589EFCA9A366}"/>
                </a:ext>
              </a:extLst>
            </p:cNvPr>
            <p:cNvCxnSpPr>
              <a:cxnSpLocks/>
            </p:cNvCxnSpPr>
            <p:nvPr/>
          </p:nvCxnSpPr>
          <p:spPr>
            <a:xfrm>
              <a:off x="4111627" y="5219272"/>
              <a:ext cx="0" cy="506858"/>
            </a:xfrm>
            <a:prstGeom prst="line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9F115EA-3974-9A4B-AD93-20E56EF33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72969" y="4757388"/>
              <a:ext cx="1432593" cy="1432593"/>
            </a:xfrm>
            <a:prstGeom prst="ellipse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0" y="1816328"/>
            <a:ext cx="11106156" cy="1374958"/>
            <a:chOff x="0" y="1816328"/>
            <a:chExt cx="11106156" cy="137495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80EE84D-77AD-C745-9AC0-79D9BA188B5A}"/>
                </a:ext>
              </a:extLst>
            </p:cNvPr>
            <p:cNvCxnSpPr>
              <a:cxnSpLocks/>
            </p:cNvCxnSpPr>
            <p:nvPr/>
          </p:nvCxnSpPr>
          <p:spPr>
            <a:xfrm>
              <a:off x="4111627" y="2078804"/>
              <a:ext cx="0" cy="760288"/>
            </a:xfrm>
            <a:prstGeom prst="line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0" y="1816328"/>
              <a:ext cx="11106156" cy="1374958"/>
              <a:chOff x="0" y="1832656"/>
              <a:chExt cx="11106156" cy="1374958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0" y="1832656"/>
                <a:ext cx="11106156" cy="1374958"/>
                <a:chOff x="0" y="1808164"/>
                <a:chExt cx="11106156" cy="1374958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28B3843-9D39-1D45-81CB-8D5D1C57CB38}"/>
                    </a:ext>
                  </a:extLst>
                </p:cNvPr>
                <p:cNvSpPr/>
                <p:nvPr/>
              </p:nvSpPr>
              <p:spPr>
                <a:xfrm>
                  <a:off x="0" y="1808164"/>
                  <a:ext cx="850906" cy="137495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DCB36B2-D3A1-2045-8997-A4F89209D5CD}"/>
                    </a:ext>
                  </a:extLst>
                </p:cNvPr>
                <p:cNvSpPr txBox="1"/>
                <p:nvPr/>
              </p:nvSpPr>
              <p:spPr>
                <a:xfrm>
                  <a:off x="3970499" y="1957033"/>
                  <a:ext cx="4217988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69875" indent="-269875">
                    <a:buClr>
                      <a:schemeClr val="accent3"/>
                    </a:buClr>
                    <a:buSzPct val="150000"/>
                    <a:buFont typeface="Arial" panose="020B0604020202020204" pitchFamily="34" charset="0"/>
                    <a:buChar char="•"/>
                  </a:pPr>
                  <a:r>
                    <a:rPr lang="en-GB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UK market leader in biological products</a:t>
                  </a:r>
                </a:p>
                <a:p>
                  <a:pPr marL="269875" indent="-269875">
                    <a:buClr>
                      <a:schemeClr val="accent3"/>
                    </a:buClr>
                    <a:buSzPct val="150000"/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UK suppliers</a:t>
                  </a:r>
                </a:p>
                <a:p>
                  <a:pPr marL="269875" indent="-269875">
                    <a:buClr>
                      <a:schemeClr val="accent3"/>
                    </a:buClr>
                    <a:buSzPct val="150000"/>
                    <a:buFont typeface="Arial" panose="020B0604020202020204" pitchFamily="34" charset="0"/>
                    <a:buChar char="•"/>
                  </a:pPr>
                  <a:r>
                    <a:rPr lang="en-GB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In-house ‘cradle to grave’ service </a:t>
                  </a:r>
                </a:p>
                <a:p>
                  <a:pPr marL="269875" indent="-269875">
                    <a:buClr>
                      <a:schemeClr val="accent3"/>
                    </a:buClr>
                    <a:buSzPct val="150000"/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32,000 </a:t>
                  </a:r>
                  <a:r>
                    <a:rPr lang="en-US" sz="16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sq</a:t>
                  </a:r>
                  <a:r>
                    <a:rPr 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ft production facility in Wales</a:t>
                  </a: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722F644-369C-8046-BBC3-193EE8CD2596}"/>
                    </a:ext>
                  </a:extLst>
                </p:cNvPr>
                <p:cNvSpPr/>
                <p:nvPr/>
              </p:nvSpPr>
              <p:spPr>
                <a:xfrm>
                  <a:off x="1117614" y="2022992"/>
                  <a:ext cx="242688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2400" b="1" dirty="0">
                      <a:solidFill>
                        <a:schemeClr val="accent3"/>
                      </a:solidFill>
                    </a:rPr>
                    <a:t>Manufacturing </a:t>
                  </a:r>
                  <a:br>
                    <a:rPr lang="en-GB" sz="2400" b="1" dirty="0">
                      <a:solidFill>
                        <a:schemeClr val="accent3"/>
                      </a:solidFill>
                    </a:rPr>
                  </a:br>
                  <a:r>
                    <a:rPr lang="en-GB" sz="2400" b="1" dirty="0">
                      <a:solidFill>
                        <a:schemeClr val="accent3"/>
                      </a:solidFill>
                    </a:rPr>
                    <a:t>R&amp;D</a:t>
                  </a:r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B97FEA4-D590-FF49-960A-1FCCFDE511D6}"/>
                    </a:ext>
                  </a:extLst>
                </p:cNvPr>
                <p:cNvSpPr/>
                <p:nvPr/>
              </p:nvSpPr>
              <p:spPr>
                <a:xfrm>
                  <a:off x="8512181" y="1876363"/>
                  <a:ext cx="2593975" cy="1154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ISO 9001:2015</a:t>
                  </a:r>
                </a:p>
                <a:p>
                  <a:pPr lvl="0">
                    <a:lnSpc>
                      <a:spcPct val="150000"/>
                    </a:lnSpc>
                  </a:pPr>
                  <a:r>
                    <a:rPr 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ISO 14001:2015</a:t>
                  </a:r>
                </a:p>
                <a:p>
                  <a:pPr lvl="0">
                    <a:lnSpc>
                      <a:spcPct val="150000"/>
                    </a:lnSpc>
                  </a:pPr>
                  <a:r>
                    <a:rPr 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UFAS &amp; FAMI-QS</a:t>
                  </a:r>
                  <a:endPara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7F64B72-2BAB-F143-B323-FB123873E0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5505" y="2045586"/>
                  <a:ext cx="0" cy="900112"/>
                </a:xfrm>
                <a:prstGeom prst="line">
                  <a:avLst/>
                </a:prstGeom>
                <a:noFill/>
                <a:ln w="127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2E14EBDC-765D-0C4B-B683-07A0601DCC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26" r="16970"/>
              <a:stretch/>
            </p:blipFill>
            <p:spPr>
              <a:xfrm>
                <a:off x="10297512" y="2185987"/>
                <a:ext cx="656594" cy="657226"/>
              </a:xfrm>
              <a:prstGeom prst="ellipse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562206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C61F10-5768-4854-BCF4-C4D2F0E013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Things to be wary of…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249772-990C-4042-89B8-98D47DF00E73}"/>
              </a:ext>
            </a:extLst>
          </p:cNvPr>
          <p:cNvSpPr txBox="1"/>
          <p:nvPr/>
        </p:nvSpPr>
        <p:spPr>
          <a:xfrm>
            <a:off x="605717" y="1933636"/>
            <a:ext cx="69832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False claims</a:t>
            </a:r>
          </a:p>
          <a:p>
            <a:r>
              <a:rPr lang="en-GB" dirty="0"/>
              <a:t>CHSA Brief</a:t>
            </a:r>
          </a:p>
          <a:p>
            <a:r>
              <a:rPr lang="en-GB" dirty="0">
                <a:hlinkClick r:id="rId2"/>
              </a:rPr>
              <a:t>https://www.chsa.co.uk/if-it-sounds-too-good-to-be-true-it-is-advice-from-the-chsa-on-false-claims/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Shortage of RM (plastic and chemical)</a:t>
            </a:r>
          </a:p>
          <a:p>
            <a:endParaRPr lang="en-GB" dirty="0"/>
          </a:p>
          <a:p>
            <a:r>
              <a:rPr lang="en-GB" dirty="0"/>
              <a:t>Choosing the right product - sanitiser accredited</a:t>
            </a:r>
          </a:p>
          <a:p>
            <a:endParaRPr lang="en-GB" dirty="0"/>
          </a:p>
          <a:p>
            <a:r>
              <a:rPr lang="en-GB" dirty="0"/>
              <a:t>Effective log reduction - Typically, a minimum of 5 log is required to ensure that contaminated areas can be disinfected. </a:t>
            </a:r>
          </a:p>
        </p:txBody>
      </p:sp>
      <p:pic>
        <p:nvPicPr>
          <p:cNvPr id="2050" name="Picture 2" descr="Billing Government for Improperly Licensed Providers Leads to ...">
            <a:extLst>
              <a:ext uri="{FF2B5EF4-FFF2-40B4-BE49-F238E27FC236}">
                <a16:creationId xmlns:a16="http://schemas.microsoft.com/office/drawing/2014/main" id="{82249174-6DE8-454C-A56E-03C816DB1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20" b="89855" l="9903" r="89855">
                        <a14:foregroundMark x1="17391" y1="53140" x2="17391" y2="53140"/>
                        <a14:foregroundMark x1="17874" y1="55797" x2="17874" y2="55797"/>
                        <a14:foregroundMark x1="17633" y1="54348" x2="17633" y2="54348"/>
                        <a14:foregroundMark x1="39130" y1="76087" x2="41304" y2="81643"/>
                        <a14:foregroundMark x1="48309" y1="74879" x2="48309" y2="78502"/>
                        <a14:foregroundMark x1="48309" y1="72947" x2="48309" y2="74879"/>
                        <a14:foregroundMark x1="57005" y1="68841" x2="59420" y2="72705"/>
                        <a14:foregroundMark x1="66908" y1="65459" x2="70773" y2="65459"/>
                        <a14:foregroundMark x1="74638" y1="59662" x2="78019" y2="63043"/>
                        <a14:foregroundMark x1="26570" y1="9420" x2="26570" y2="9420"/>
                        <a14:foregroundMark x1="47585" y1="57246" x2="47585" y2="57246"/>
                        <a14:foregroundMark x1="46135" y1="58213" x2="46135" y2="58213"/>
                        <a14:foregroundMark x1="43237" y1="59179" x2="43237" y2="59179"/>
                        <a14:foregroundMark x1="41546" y1="59662" x2="41546" y2="59662"/>
                        <a14:foregroundMark x1="22705" y1="67633" x2="35024" y2="62077"/>
                        <a14:backgroundMark x1="27053" y1="34300" x2="27053" y2="34300"/>
                        <a14:backgroundMark x1="17150" y1="27295" x2="27536" y2="34058"/>
                        <a14:backgroundMark x1="27536" y1="34058" x2="32367" y2="34300"/>
                        <a14:backgroundMark x1="14493" y1="55797" x2="14493" y2="61836"/>
                        <a14:backgroundMark x1="14493" y1="54348" x2="14493" y2="55797"/>
                        <a14:backgroundMark x1="14493" y1="53140" x2="14493" y2="54348"/>
                        <a14:backgroundMark x1="14493" y1="51208" x2="14493" y2="53140"/>
                        <a14:backgroundMark x1="50242" y1="74879" x2="50242" y2="74879"/>
                        <a14:backgroundMark x1="45894" y1="58696" x2="45894" y2="58696"/>
                        <a14:backgroundMark x1="46618" y1="58213" x2="46618" y2="58213"/>
                        <a14:backgroundMark x1="43478" y1="59903" x2="43478" y2="59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21" y="2751449"/>
            <a:ext cx="2148343" cy="214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20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D33F07-C46F-4018-9351-34F02E70FA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BS EN 14476:2013+A2:2019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671BCA-9348-0C46-B464-8184DBE7AE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C0C14F-A001-46DB-8B3A-9217F81A729C}" type="slidenum">
              <a:rPr lang="en-IE" smtClean="0"/>
              <a:pPr/>
              <a:t>5</a:t>
            </a:fld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D8B9FF-75E9-4AD0-989F-295908BF7B25}"/>
              </a:ext>
            </a:extLst>
          </p:cNvPr>
          <p:cNvSpPr txBox="1"/>
          <p:nvPr/>
        </p:nvSpPr>
        <p:spPr>
          <a:xfrm>
            <a:off x="611541" y="2120010"/>
            <a:ext cx="6855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BS EN 14476:2013+A2:2019</a:t>
            </a:r>
          </a:p>
          <a:p>
            <a:endParaRPr lang="en-GB" sz="1600" dirty="0"/>
          </a:p>
          <a:p>
            <a:r>
              <a:rPr lang="en-GB" sz="1600" dirty="0"/>
              <a:t>BioHygiene All Purpose Sanitiser(s) and Washroom 4D Sanitiser have been approved to EN14476 against enveloped viruses as defined in EN 14476:2013 + A2:2019. This is valid for all coronaviruses including 2019 n-</a:t>
            </a:r>
            <a:r>
              <a:rPr lang="en-GB" sz="1600" dirty="0" err="1"/>
              <a:t>CoV</a:t>
            </a:r>
            <a:r>
              <a:rPr lang="en-GB" sz="1600" dirty="0"/>
              <a:t> / SARS-CoV-2.  To clarify 2019 n-</a:t>
            </a:r>
            <a:r>
              <a:rPr lang="en-GB" sz="1600" dirty="0" err="1"/>
              <a:t>CoV</a:t>
            </a:r>
            <a:r>
              <a:rPr lang="en-GB" sz="1600" dirty="0"/>
              <a:t> or SARS-CoV-2 is the coronavirus responsible for the current outbreak and causes the disease known as COVID-19.</a:t>
            </a:r>
          </a:p>
          <a:p>
            <a:endParaRPr lang="en-GB" sz="1600" dirty="0"/>
          </a:p>
          <a:p>
            <a:endParaRPr lang="en-GB" sz="16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FD1E33E-CE3D-4019-B505-1C18A7981174}"/>
              </a:ext>
            </a:extLst>
          </p:cNvPr>
          <p:cNvGrpSpPr/>
          <p:nvPr/>
        </p:nvGrpSpPr>
        <p:grpSpPr>
          <a:xfrm>
            <a:off x="4209146" y="4216382"/>
            <a:ext cx="1065697" cy="1620000"/>
            <a:chOff x="8576679" y="884292"/>
            <a:chExt cx="1065697" cy="16200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A6DCC04-7A35-49A9-93E2-38DB30DE1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6679" y="884292"/>
              <a:ext cx="754935" cy="1512000"/>
            </a:xfrm>
            <a:prstGeom prst="rect">
              <a:avLst/>
            </a:prstGeom>
          </p:spPr>
        </p:pic>
        <p:pic>
          <p:nvPicPr>
            <p:cNvPr id="49" name="Picture 48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CE1B6F48-E71B-429A-A571-577AD79EC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8372" y="884292"/>
              <a:ext cx="794004" cy="16200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AEBC9E2-593F-4E04-BDE3-BA2B4F624DD3}"/>
              </a:ext>
            </a:extLst>
          </p:cNvPr>
          <p:cNvGrpSpPr/>
          <p:nvPr/>
        </p:nvGrpSpPr>
        <p:grpSpPr>
          <a:xfrm>
            <a:off x="5578263" y="4445469"/>
            <a:ext cx="2160059" cy="1620000"/>
            <a:chOff x="8210037" y="2645190"/>
            <a:chExt cx="2160059" cy="1638567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F83FC3F-CA1C-4D81-96B3-B7E8DB127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34021" y="2663757"/>
              <a:ext cx="1036075" cy="162000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54E47D0D-B78E-414D-9FBB-08D452208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037" y="2645190"/>
              <a:ext cx="1126993" cy="1512000"/>
            </a:xfrm>
            <a:prstGeom prst="rect">
              <a:avLst/>
            </a:prstGeom>
          </p:spPr>
        </p:pic>
        <p:pic>
          <p:nvPicPr>
            <p:cNvPr id="61" name="Picture 60" descr="A picture containing meter, phone, parked&#10;&#10;Description automatically generated">
              <a:extLst>
                <a:ext uri="{FF2B5EF4-FFF2-40B4-BE49-F238E27FC236}">
                  <a16:creationId xmlns:a16="http://schemas.microsoft.com/office/drawing/2014/main" id="{D91CCB14-E1F9-48B4-AAD4-6EC2ABCF7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5969" y="2648951"/>
              <a:ext cx="1207492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629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F5730-75DA-49F8-9DA0-4ACF2CA9D2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Touch points to clean…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D9F2A4-A3F7-4C4B-8D8A-B708DB86646E}"/>
              </a:ext>
            </a:extLst>
          </p:cNvPr>
          <p:cNvSpPr txBox="1"/>
          <p:nvPr/>
        </p:nvSpPr>
        <p:spPr>
          <a:xfrm>
            <a:off x="896927" y="2149131"/>
            <a:ext cx="63134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The average person touches their face 23 times per hour</a:t>
            </a:r>
          </a:p>
          <a:p>
            <a:pPr lvl="0"/>
            <a:endParaRPr lang="en-GB" dirty="0"/>
          </a:p>
          <a:p>
            <a:pPr marL="285750" lvl="0" indent="-285750">
              <a:buBlip>
                <a:blip r:embed="rId2"/>
              </a:buBlip>
            </a:pPr>
            <a:r>
              <a:rPr lang="en-GB" dirty="0"/>
              <a:t>Door handles/plates</a:t>
            </a:r>
          </a:p>
          <a:p>
            <a:pPr marL="285750" lvl="0" indent="-285750">
              <a:buBlip>
                <a:blip r:embed="rId2"/>
              </a:buBlip>
            </a:pPr>
            <a:r>
              <a:rPr lang="en-GB" dirty="0"/>
              <a:t>Computer keyboard/mouse</a:t>
            </a:r>
          </a:p>
          <a:p>
            <a:pPr marL="285750" lvl="0" indent="-285750">
              <a:buBlip>
                <a:blip r:embed="rId2"/>
              </a:buBlip>
            </a:pPr>
            <a:r>
              <a:rPr lang="en-GB" dirty="0"/>
              <a:t>Toilet flushes</a:t>
            </a:r>
          </a:p>
          <a:p>
            <a:pPr marL="285750" lvl="0" indent="-285750">
              <a:buBlip>
                <a:blip r:embed="rId2"/>
              </a:buBlip>
            </a:pPr>
            <a:r>
              <a:rPr lang="en-GB" dirty="0"/>
              <a:t>Taps (bathroom and kitchen)</a:t>
            </a:r>
          </a:p>
          <a:p>
            <a:pPr marL="285750" lvl="0" indent="-285750">
              <a:buBlip>
                <a:blip r:embed="rId2"/>
              </a:buBlip>
            </a:pPr>
            <a:r>
              <a:rPr lang="en-GB" dirty="0"/>
              <a:t>Kettle switch/toaster</a:t>
            </a:r>
          </a:p>
          <a:p>
            <a:pPr marL="285750" lvl="0" indent="-285750">
              <a:buBlip>
                <a:blip r:embed="rId2"/>
              </a:buBlip>
            </a:pPr>
            <a:r>
              <a:rPr lang="en-GB" dirty="0"/>
              <a:t>Tea/coffee/sugar pots</a:t>
            </a:r>
          </a:p>
          <a:p>
            <a:pPr marL="285750" lvl="0" indent="-285750">
              <a:buBlip>
                <a:blip r:embed="rId2"/>
              </a:buBlip>
            </a:pPr>
            <a:r>
              <a:rPr lang="en-GB" dirty="0"/>
              <a:t>Fridge/freezer/oven pull handles</a:t>
            </a:r>
          </a:p>
          <a:p>
            <a:pPr marL="285750" lvl="0" indent="-285750">
              <a:buBlip>
                <a:blip r:embed="rId2"/>
              </a:buBlip>
            </a:pPr>
            <a:r>
              <a:rPr lang="en-GB" dirty="0"/>
              <a:t>Keys</a:t>
            </a:r>
          </a:p>
          <a:p>
            <a:pPr marL="285750" lvl="0" indent="-285750">
              <a:buBlip>
                <a:blip r:embed="rId2"/>
              </a:buBlip>
            </a:pPr>
            <a:r>
              <a:rPr lang="en-GB" dirty="0"/>
              <a:t>Remote controls, such as T.V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02939-9620-4AC9-940E-F3700F361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8" b="99861" l="1073" r="99505">
                        <a14:foregroundMark x1="12261" y1="11715" x2="44554" y2="33194"/>
                        <a14:foregroundMark x1="1568" y1="4603" x2="6941" y2="8177"/>
                        <a14:foregroundMark x1="44554" y1="33194" x2="97772" y2="95676"/>
                        <a14:foregroundMark x1="97772" y1="95676" x2="97855" y2="99861"/>
                        <a14:foregroundMark x1="1073" y1="95676" x2="32838" y2="31520"/>
                        <a14:foregroundMark x1="32838" y1="31520" x2="51815" y2="10739"/>
                        <a14:foregroundMark x1="8086" y1="2789" x2="55858" y2="558"/>
                        <a14:foregroundMark x1="55858" y1="558" x2="94884" y2="5439"/>
                        <a14:foregroundMark x1="99505" y1="2789" x2="99092" y2="59693"/>
                        <a14:backgroundMark x1="8251" y1="9205" x2="8251" y2="9205"/>
                        <a14:backgroundMark x1="9653" y1="11715" x2="9653" y2="11715"/>
                        <a14:backgroundMark x1="8251" y1="9902" x2="7591" y2="9902"/>
                        <a14:backgroundMark x1="9158" y1="10181" x2="7013" y2="8787"/>
                        <a14:backgroundMark x1="8581" y1="7810" x2="9818" y2="19247"/>
                        <a14:backgroundMark x1="9323" y1="10181" x2="10149" y2="184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0277" y="2930058"/>
            <a:ext cx="2487118" cy="147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906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9FB1E1-CE95-48F1-973C-5E2AC615A071}"/>
              </a:ext>
            </a:extLst>
          </p:cNvPr>
          <p:cNvSpPr txBox="1"/>
          <p:nvPr/>
        </p:nvSpPr>
        <p:spPr>
          <a:xfrm>
            <a:off x="2067592" y="1991878"/>
            <a:ext cx="58009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Choose a product that has a low in-use hazard</a:t>
            </a:r>
          </a:p>
          <a:p>
            <a:r>
              <a:rPr lang="en-GB" dirty="0"/>
              <a:t>Required PPE would be minimal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Concentrates will naturally be more hazardous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91A8E-3B55-428A-83D8-6E70154208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Health &amp; Safety</a:t>
            </a:r>
          </a:p>
        </p:txBody>
      </p:sp>
      <p:pic>
        <p:nvPicPr>
          <p:cNvPr id="1026" name="Picture 2" descr="Other Danger ahead - DOT 562">
            <a:extLst>
              <a:ext uri="{FF2B5EF4-FFF2-40B4-BE49-F238E27FC236}">
                <a16:creationId xmlns:a16="http://schemas.microsoft.com/office/drawing/2014/main" id="{48F1F522-E400-4A0B-B5E6-001CC18CD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r="15228"/>
          <a:stretch/>
        </p:blipFill>
        <p:spPr bwMode="auto">
          <a:xfrm>
            <a:off x="3774382" y="2758226"/>
            <a:ext cx="2321618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D2DB28-05D4-4278-AAE0-1FA1606F626B}"/>
              </a:ext>
            </a:extLst>
          </p:cNvPr>
          <p:cNvGrpSpPr/>
          <p:nvPr/>
        </p:nvGrpSpPr>
        <p:grpSpPr>
          <a:xfrm>
            <a:off x="308562" y="2198624"/>
            <a:ext cx="1620000" cy="3240000"/>
            <a:chOff x="876534" y="1809000"/>
            <a:chExt cx="1620000" cy="3240000"/>
          </a:xfrm>
        </p:grpSpPr>
        <p:pic>
          <p:nvPicPr>
            <p:cNvPr id="1028" name="Picture 4" descr="Corrosive substance - Wikipedia">
              <a:extLst>
                <a:ext uri="{FF2B5EF4-FFF2-40B4-BE49-F238E27FC236}">
                  <a16:creationId xmlns:a16="http://schemas.microsoft.com/office/drawing/2014/main" id="{27C9F9FE-C794-45F1-96EB-02C389724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34" y="1809000"/>
              <a:ext cx="162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Environmental hazard - Wikipedia">
              <a:extLst>
                <a:ext uri="{FF2B5EF4-FFF2-40B4-BE49-F238E27FC236}">
                  <a16:creationId xmlns:a16="http://schemas.microsoft.com/office/drawing/2014/main" id="{45B9E6E5-B24B-466A-A2CC-EBC4470B6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34" y="3429000"/>
              <a:ext cx="162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9441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CE2EA-A5F8-48F8-AB15-9B0FF11C0C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Key Performance Indicators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0994C6-D105-4B04-BEB1-0E8189F303C6}"/>
              </a:ext>
            </a:extLst>
          </p:cNvPr>
          <p:cNvSpPr txBox="1"/>
          <p:nvPr/>
        </p:nvSpPr>
        <p:spPr>
          <a:xfrm>
            <a:off x="914400" y="1980229"/>
            <a:ext cx="67848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considering a supplier change, try to accommodate more than one of your business KPI’s</a:t>
            </a:r>
          </a:p>
          <a:p>
            <a:endParaRPr lang="en-GB" dirty="0"/>
          </a:p>
          <a:p>
            <a:r>
              <a:rPr lang="en-GB" dirty="0"/>
              <a:t>Talk to your colleagues, find out if there are KPI’s internally:</a:t>
            </a:r>
          </a:p>
          <a:p>
            <a:pPr marL="285750" indent="-285750">
              <a:buBlip>
                <a:blip r:embed="rId2"/>
              </a:buBlip>
            </a:pPr>
            <a:r>
              <a:rPr lang="en-GB" dirty="0"/>
              <a:t>Co2e</a:t>
            </a:r>
          </a:p>
          <a:p>
            <a:pPr marL="285750" indent="-285750">
              <a:buBlip>
                <a:blip r:embed="rId2"/>
              </a:buBlip>
            </a:pPr>
            <a:r>
              <a:rPr lang="en-GB" dirty="0"/>
              <a:t>Plastic</a:t>
            </a:r>
          </a:p>
          <a:p>
            <a:pPr marL="285750" indent="-285750">
              <a:buBlip>
                <a:blip r:embed="rId2"/>
              </a:buBlip>
            </a:pPr>
            <a:r>
              <a:rPr lang="en-GB" dirty="0"/>
              <a:t>Transport</a:t>
            </a:r>
          </a:p>
          <a:p>
            <a:pPr marL="285750" indent="-285750">
              <a:buBlip>
                <a:blip r:embed="rId2"/>
              </a:buBlip>
            </a:pPr>
            <a:r>
              <a:rPr lang="en-GB" dirty="0"/>
              <a:t>Environmental</a:t>
            </a:r>
          </a:p>
          <a:p>
            <a:pPr marL="285750" indent="-285750">
              <a:buBlip>
                <a:blip r:embed="rId2"/>
              </a:buBlip>
            </a:pPr>
            <a:r>
              <a:rPr lang="en-GB" dirty="0"/>
              <a:t>Financial</a:t>
            </a:r>
          </a:p>
          <a:p>
            <a:pPr marL="285750" indent="-285750">
              <a:buBlip>
                <a:blip r:embed="rId2"/>
              </a:buBlip>
            </a:pPr>
            <a:r>
              <a:rPr lang="en-GB" dirty="0"/>
              <a:t>Reduced deliveries</a:t>
            </a:r>
          </a:p>
          <a:p>
            <a:pPr marL="285750" indent="-285750">
              <a:buBlip>
                <a:blip r:embed="rId2"/>
              </a:buBlip>
            </a:pPr>
            <a:r>
              <a:rPr lang="en-GB" dirty="0"/>
              <a:t>Invoice consolidation</a:t>
            </a:r>
          </a:p>
          <a:p>
            <a:pPr marL="285750" indent="-285750">
              <a:buBlip>
                <a:blip r:embed="rId2"/>
              </a:buBlip>
            </a:pPr>
            <a:r>
              <a:rPr lang="en-GB" dirty="0"/>
              <a:t>etc</a:t>
            </a:r>
          </a:p>
        </p:txBody>
      </p:sp>
    </p:spTree>
    <p:extLst>
      <p:ext uri="{BB962C8B-B14F-4D97-AF65-F5344CB8AC3E}">
        <p14:creationId xmlns:p14="http://schemas.microsoft.com/office/powerpoint/2010/main" val="4615173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C82C7A-1314-4B9E-B7CF-D38E5191E5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Yield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AD26D-09CF-4E12-A219-50A663D2B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045" y="1386644"/>
            <a:ext cx="597422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03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er Presentation">
  <a:themeElements>
    <a:clrScheme name="Bio 1">
      <a:dk1>
        <a:srgbClr val="000000"/>
      </a:dk1>
      <a:lt1>
        <a:srgbClr val="FFFFFF"/>
      </a:lt1>
      <a:dk2>
        <a:srgbClr val="28235C"/>
      </a:dk2>
      <a:lt2>
        <a:srgbClr val="D8E0E8"/>
      </a:lt2>
      <a:accent1>
        <a:srgbClr val="008841"/>
      </a:accent1>
      <a:accent2>
        <a:srgbClr val="F5A746"/>
      </a:accent2>
      <a:accent3>
        <a:srgbClr val="00A1DF"/>
      </a:accent3>
      <a:accent4>
        <a:srgbClr val="008841"/>
      </a:accent4>
      <a:accent5>
        <a:srgbClr val="5F45B1"/>
      </a:accent5>
      <a:accent6>
        <a:srgbClr val="EA7113"/>
      </a:accent6>
      <a:hlink>
        <a:srgbClr val="5F45B1"/>
      </a:hlink>
      <a:folHlink>
        <a:srgbClr val="28235C"/>
      </a:folHlink>
    </a:clrScheme>
    <a:fontScheme name="Custom 133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25400"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er Presentation">
  <a:themeElements>
    <a:clrScheme name="Bio 1">
      <a:dk1>
        <a:srgbClr val="000000"/>
      </a:dk1>
      <a:lt1>
        <a:srgbClr val="FFFFFF"/>
      </a:lt1>
      <a:dk2>
        <a:srgbClr val="28235C"/>
      </a:dk2>
      <a:lt2>
        <a:srgbClr val="D8E0E8"/>
      </a:lt2>
      <a:accent1>
        <a:srgbClr val="008841"/>
      </a:accent1>
      <a:accent2>
        <a:srgbClr val="F5A746"/>
      </a:accent2>
      <a:accent3>
        <a:srgbClr val="00A1DF"/>
      </a:accent3>
      <a:accent4>
        <a:srgbClr val="008841"/>
      </a:accent4>
      <a:accent5>
        <a:srgbClr val="5F45B1"/>
      </a:accent5>
      <a:accent6>
        <a:srgbClr val="EA7113"/>
      </a:accent6>
      <a:hlink>
        <a:srgbClr val="5F45B1"/>
      </a:hlink>
      <a:folHlink>
        <a:srgbClr val="28235C"/>
      </a:folHlink>
    </a:clrScheme>
    <a:fontScheme name="Custom 133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25400"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8C4689F3305944BEAF293D043FFC8A" ma:contentTypeVersion="9" ma:contentTypeDescription="Create a new document." ma:contentTypeScope="" ma:versionID="24bf61863f0e88aedaeafbebf1ad0357">
  <xsd:schema xmlns:xsd="http://www.w3.org/2001/XMLSchema" xmlns:xs="http://www.w3.org/2001/XMLSchema" xmlns:p="http://schemas.microsoft.com/office/2006/metadata/properties" xmlns:ns3="f4d73cf1-90e3-4b25-813e-1496bb0366ac" targetNamespace="http://schemas.microsoft.com/office/2006/metadata/properties" ma:root="true" ma:fieldsID="48473f5d42c324823dddcc5b0e06c859" ns3:_="">
    <xsd:import namespace="f4d73cf1-90e3-4b25-813e-1496bb0366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73cf1-90e3-4b25-813e-1496bb0366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9F7411-B49D-4694-89AD-70FE30DE2146}">
  <ds:schemaRefs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4d73cf1-90e3-4b25-813e-1496bb0366a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00BD457-4C17-4064-949A-2156D34E27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d73cf1-90e3-4b25-813e-1496bb0366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679301-6AB2-4EB7-BD7A-B29212DEEB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10354</TotalTime>
  <Words>306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Segoe UI</vt:lpstr>
      <vt:lpstr>Calibri Light</vt:lpstr>
      <vt:lpstr>Arial</vt:lpstr>
      <vt:lpstr>Calibri</vt:lpstr>
      <vt:lpstr>Customer Presentation</vt:lpstr>
      <vt:lpstr>Title Slide</vt:lpstr>
      <vt:lpstr>Customer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TurnKey Pads</dc:title>
  <dc:creator>Bryan Ercolano</dc:creator>
  <cp:lastModifiedBy>James Nayler</cp:lastModifiedBy>
  <cp:revision>482</cp:revision>
  <dcterms:created xsi:type="dcterms:W3CDTF">2018-02-12T08:05:51Z</dcterms:created>
  <dcterms:modified xsi:type="dcterms:W3CDTF">2020-06-23T13:47:40Z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0x010100368C4689F3305944BEAF293D043FFC8A</vt:lpwstr>
  </property>
</Properties>
</file>