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819" r:id="rId3"/>
    <p:sldId id="738" r:id="rId4"/>
    <p:sldId id="818" r:id="rId5"/>
    <p:sldId id="823" r:id="rId6"/>
    <p:sldId id="781" r:id="rId7"/>
    <p:sldId id="809" r:id="rId8"/>
    <p:sldId id="827" r:id="rId9"/>
    <p:sldId id="762" r:id="rId10"/>
    <p:sldId id="813" r:id="rId11"/>
    <p:sldId id="43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1244" y="4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AB0E4-8A9E-4650-9594-C22972A4FFCC}" type="datetimeFigureOut">
              <a:rPr lang="en-GB" smtClean="0"/>
              <a:t>24/10/2019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E9062-B667-4209-B03A-61594223DEDB}" type="slidenum">
              <a:rPr lang="en-GB" smtClean="0"/>
              <a:t>‹#›</a:t>
            </a:fld>
            <a:endParaRPr lang="en-GB"/>
          </a:p>
        </p:txBody>
      </p:sp>
    </p:spTree>
    <p:extLst>
      <p:ext uri="{BB962C8B-B14F-4D97-AF65-F5344CB8AC3E}">
        <p14:creationId xmlns:p14="http://schemas.microsoft.com/office/powerpoint/2010/main" val="145041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1043056"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316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1043056"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531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1043056"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1622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41" t="16911" b="5720"/>
          <a:stretch/>
        </p:blipFill>
        <p:spPr>
          <a:xfrm>
            <a:off x="0" y="0"/>
            <a:ext cx="9471522" cy="6857315"/>
          </a:xfrm>
          <a:prstGeom prst="rect">
            <a:avLst/>
          </a:prstGeom>
        </p:spPr>
      </p:pic>
      <p:sp>
        <p:nvSpPr>
          <p:cNvPr id="10" name="Text Placeholder 6"/>
          <p:cNvSpPr>
            <a:spLocks noGrp="1"/>
          </p:cNvSpPr>
          <p:nvPr>
            <p:ph type="body" sz="quarter" idx="13"/>
          </p:nvPr>
        </p:nvSpPr>
        <p:spPr>
          <a:xfrm>
            <a:off x="392765" y="228583"/>
            <a:ext cx="4684219" cy="279331"/>
          </a:xfrm>
        </p:spPr>
        <p:txBody>
          <a:bodyPr/>
          <a:lstStyle>
            <a:lvl1pPr>
              <a:defRPr sz="1361" b="0">
                <a:solidFill>
                  <a:schemeClr val="bg1"/>
                </a:solidFill>
                <a:latin typeface="+mn-lt"/>
              </a:defRPr>
            </a:lvl1pPr>
          </a:lstStyle>
          <a:p>
            <a:pPr lvl="0"/>
            <a:r>
              <a:rPr lang="en-US"/>
              <a:t>Edit Master text styles</a:t>
            </a:r>
          </a:p>
        </p:txBody>
      </p:sp>
      <p:sp>
        <p:nvSpPr>
          <p:cNvPr id="9" name="Rectangle 8"/>
          <p:cNvSpPr/>
          <p:nvPr userDrawn="1"/>
        </p:nvSpPr>
        <p:spPr>
          <a:xfrm>
            <a:off x="1" y="1628729"/>
            <a:ext cx="9315947" cy="1638722"/>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sp>
        <p:nvSpPr>
          <p:cNvPr id="2" name="Title 1"/>
          <p:cNvSpPr>
            <a:spLocks noGrp="1"/>
          </p:cNvSpPr>
          <p:nvPr>
            <p:ph type="ctrTitle"/>
          </p:nvPr>
        </p:nvSpPr>
        <p:spPr>
          <a:xfrm>
            <a:off x="392766" y="2010519"/>
            <a:ext cx="8537963" cy="517509"/>
          </a:xfrm>
        </p:spPr>
        <p:txBody>
          <a:bodyPr/>
          <a:lstStyle>
            <a:lvl1pPr algn="l">
              <a:lnSpc>
                <a:spcPts val="3628"/>
              </a:lnSpc>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92765" y="2527259"/>
            <a:ext cx="8534400" cy="662646"/>
          </a:xfrm>
        </p:spPr>
        <p:txBody>
          <a:bodyPr/>
          <a:lstStyle>
            <a:lvl1pPr marL="0" indent="0" algn="l">
              <a:lnSpc>
                <a:spcPts val="3628"/>
              </a:lnSpc>
              <a:spcAft>
                <a:spcPts val="0"/>
              </a:spcAft>
              <a:buNone/>
              <a:defRPr sz="3265" b="0">
                <a:solidFill>
                  <a:schemeClr val="tx1"/>
                </a:solidFill>
                <a:latin typeface="Source Sans Pro Light" pitchFamily="34" charset="0"/>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lang="en-US"/>
              <a:t>Click to edit Master subtitle style</a:t>
            </a:r>
            <a:endParaRPr lang="en-GB" dirty="0"/>
          </a:p>
        </p:txBody>
      </p:sp>
      <p:sp>
        <p:nvSpPr>
          <p:cNvPr id="12" name="Rectangle 11"/>
          <p:cNvSpPr/>
          <p:nvPr userDrawn="1"/>
        </p:nvSpPr>
        <p:spPr>
          <a:xfrm>
            <a:off x="9315949" y="1628729"/>
            <a:ext cx="2876052" cy="163872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8398" y="2062633"/>
            <a:ext cx="1297026" cy="770913"/>
          </a:xfrm>
          <a:prstGeom prst="rect">
            <a:avLst/>
          </a:prstGeom>
        </p:spPr>
      </p:pic>
      <p:sp>
        <p:nvSpPr>
          <p:cNvPr id="13" name="TextBox 12"/>
          <p:cNvSpPr txBox="1"/>
          <p:nvPr userDrawn="1"/>
        </p:nvSpPr>
        <p:spPr>
          <a:xfrm>
            <a:off x="9881065" y="6379700"/>
            <a:ext cx="1551707" cy="195438"/>
          </a:xfrm>
          <a:prstGeom prst="rect">
            <a:avLst/>
          </a:prstGeom>
          <a:noFill/>
        </p:spPr>
        <p:txBody>
          <a:bodyPr wrap="none" lIns="0" tIns="0" rIns="0" bIns="0" rtlCol="0">
            <a:spAutoFit/>
          </a:bodyPr>
          <a:lstStyle/>
          <a:p>
            <a:r>
              <a:rPr lang="en-GB" sz="1270" b="1" dirty="0">
                <a:solidFill>
                  <a:schemeClr val="bg1"/>
                </a:solidFill>
              </a:rPr>
              <a:t>www.bioindustry.org</a:t>
            </a:r>
            <a:endParaRPr lang="en-US" sz="1270" b="1" dirty="0">
              <a:solidFill>
                <a:schemeClr val="bg1"/>
              </a:solidFill>
            </a:endParaRPr>
          </a:p>
        </p:txBody>
      </p:sp>
      <p:sp>
        <p:nvSpPr>
          <p:cNvPr id="6" name="Text Placeholder 5"/>
          <p:cNvSpPr>
            <a:spLocks noGrp="1"/>
          </p:cNvSpPr>
          <p:nvPr>
            <p:ph type="body" sz="quarter" idx="14"/>
          </p:nvPr>
        </p:nvSpPr>
        <p:spPr>
          <a:xfrm>
            <a:off x="357428" y="3559307"/>
            <a:ext cx="5038851" cy="283751"/>
          </a:xfrm>
        </p:spPr>
        <p:txBody>
          <a:bodyPr/>
          <a:lstStyle>
            <a:lvl1pPr>
              <a:defRPr sz="1633" b="1">
                <a:solidFill>
                  <a:schemeClr val="bg1"/>
                </a:solidFill>
                <a:latin typeface="Source Sans Pro Semibold" pitchFamily="34" charset="0"/>
              </a:defRPr>
            </a:lvl1pPr>
          </a:lstStyle>
          <a:p>
            <a:pPr lvl="0"/>
            <a:r>
              <a:rPr lang="en-US"/>
              <a:t>Edit Master text styles</a:t>
            </a:r>
          </a:p>
        </p:txBody>
      </p:sp>
      <p:sp>
        <p:nvSpPr>
          <p:cNvPr id="14" name="Text Placeholder 5"/>
          <p:cNvSpPr>
            <a:spLocks noGrp="1"/>
          </p:cNvSpPr>
          <p:nvPr>
            <p:ph type="body" sz="quarter" idx="15"/>
          </p:nvPr>
        </p:nvSpPr>
        <p:spPr>
          <a:xfrm>
            <a:off x="1982307" y="3810472"/>
            <a:ext cx="3458024" cy="283751"/>
          </a:xfrm>
        </p:spPr>
        <p:txBody>
          <a:bodyPr/>
          <a:lstStyle>
            <a:lvl1pPr>
              <a:defRPr sz="1633" b="0">
                <a:solidFill>
                  <a:schemeClr val="bg1"/>
                </a:solidFill>
              </a:defRPr>
            </a:lvl1pPr>
          </a:lstStyle>
          <a:p>
            <a:pPr lvl="0"/>
            <a:r>
              <a:rPr lang="en-US"/>
              <a:t>Edit Master text styles</a:t>
            </a:r>
          </a:p>
        </p:txBody>
      </p:sp>
    </p:spTree>
    <p:extLst>
      <p:ext uri="{BB962C8B-B14F-4D97-AF65-F5344CB8AC3E}">
        <p14:creationId xmlns:p14="http://schemas.microsoft.com/office/powerpoint/2010/main" val="57728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99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545C-3BFE-46D2-940E-4CDA5BB7BE7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11351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41" t="16911" b="5720"/>
          <a:stretch/>
        </p:blipFill>
        <p:spPr>
          <a:xfrm>
            <a:off x="0" y="0"/>
            <a:ext cx="9471522" cy="6857315"/>
          </a:xfrm>
          <a:prstGeom prst="rect">
            <a:avLst/>
          </a:prstGeom>
        </p:spPr>
      </p:pic>
      <p:sp>
        <p:nvSpPr>
          <p:cNvPr id="10" name="Text Placeholder 6"/>
          <p:cNvSpPr>
            <a:spLocks noGrp="1"/>
          </p:cNvSpPr>
          <p:nvPr>
            <p:ph type="body" sz="quarter" idx="13"/>
          </p:nvPr>
        </p:nvSpPr>
        <p:spPr>
          <a:xfrm>
            <a:off x="392766" y="228585"/>
            <a:ext cx="4684219" cy="279331"/>
          </a:xfrm>
        </p:spPr>
        <p:txBody>
          <a:bodyPr/>
          <a:lstStyle>
            <a:lvl1pPr>
              <a:defRPr sz="1361" b="0">
                <a:solidFill>
                  <a:schemeClr val="bg1"/>
                </a:solidFill>
                <a:latin typeface="+mn-lt"/>
              </a:defRPr>
            </a:lvl1pPr>
          </a:lstStyle>
          <a:p>
            <a:pPr lvl="0"/>
            <a:r>
              <a:rPr lang="en-US"/>
              <a:t>Edit Master text styles</a:t>
            </a:r>
          </a:p>
        </p:txBody>
      </p:sp>
      <p:sp>
        <p:nvSpPr>
          <p:cNvPr id="9" name="Rectangle 8"/>
          <p:cNvSpPr/>
          <p:nvPr userDrawn="1"/>
        </p:nvSpPr>
        <p:spPr>
          <a:xfrm>
            <a:off x="1" y="1628731"/>
            <a:ext cx="9315947" cy="1638722"/>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p>
        </p:txBody>
      </p:sp>
      <p:sp>
        <p:nvSpPr>
          <p:cNvPr id="2" name="Title 1"/>
          <p:cNvSpPr>
            <a:spLocks noGrp="1"/>
          </p:cNvSpPr>
          <p:nvPr>
            <p:ph type="ctrTitle"/>
          </p:nvPr>
        </p:nvSpPr>
        <p:spPr>
          <a:xfrm>
            <a:off x="392766" y="2010519"/>
            <a:ext cx="8537963" cy="517509"/>
          </a:xfrm>
        </p:spPr>
        <p:txBody>
          <a:bodyPr/>
          <a:lstStyle>
            <a:lvl1pPr algn="l">
              <a:lnSpc>
                <a:spcPts val="3628"/>
              </a:lnSpc>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92767" y="2527259"/>
            <a:ext cx="8534400" cy="662646"/>
          </a:xfrm>
        </p:spPr>
        <p:txBody>
          <a:bodyPr/>
          <a:lstStyle>
            <a:lvl1pPr marL="0" indent="0" algn="l">
              <a:lnSpc>
                <a:spcPts val="3628"/>
              </a:lnSpc>
              <a:spcAft>
                <a:spcPts val="0"/>
              </a:spcAft>
              <a:buNone/>
              <a:defRPr sz="3265" b="0">
                <a:solidFill>
                  <a:schemeClr val="tx1"/>
                </a:solidFill>
                <a:latin typeface="Source Sans Pro Light" pitchFamily="34" charset="0"/>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lang="en-US"/>
              <a:t>Click to edit Master subtitle style</a:t>
            </a:r>
            <a:endParaRPr lang="en-GB" dirty="0"/>
          </a:p>
        </p:txBody>
      </p:sp>
      <p:sp>
        <p:nvSpPr>
          <p:cNvPr id="12" name="Rectangle 11"/>
          <p:cNvSpPr/>
          <p:nvPr userDrawn="1"/>
        </p:nvSpPr>
        <p:spPr>
          <a:xfrm>
            <a:off x="9315950" y="1628731"/>
            <a:ext cx="2876052" cy="163872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8398" y="2062635"/>
            <a:ext cx="1297026" cy="770913"/>
          </a:xfrm>
          <a:prstGeom prst="rect">
            <a:avLst/>
          </a:prstGeom>
        </p:spPr>
      </p:pic>
      <p:sp>
        <p:nvSpPr>
          <p:cNvPr id="13" name="TextBox 12"/>
          <p:cNvSpPr txBox="1"/>
          <p:nvPr userDrawn="1"/>
        </p:nvSpPr>
        <p:spPr>
          <a:xfrm>
            <a:off x="9881066" y="6379700"/>
            <a:ext cx="1551707" cy="195438"/>
          </a:xfrm>
          <a:prstGeom prst="rect">
            <a:avLst/>
          </a:prstGeom>
          <a:noFill/>
        </p:spPr>
        <p:txBody>
          <a:bodyPr wrap="none" lIns="0" tIns="0" rIns="0" bIns="0" rtlCol="0">
            <a:spAutoFit/>
          </a:bodyPr>
          <a:lstStyle/>
          <a:p>
            <a:r>
              <a:rPr lang="en-GB" sz="1270" b="1" dirty="0">
                <a:solidFill>
                  <a:schemeClr val="bg1"/>
                </a:solidFill>
              </a:rPr>
              <a:t>www.bioindustry.org</a:t>
            </a:r>
            <a:endParaRPr lang="en-US" sz="1270" b="1" dirty="0">
              <a:solidFill>
                <a:schemeClr val="bg1"/>
              </a:solidFill>
            </a:endParaRPr>
          </a:p>
        </p:txBody>
      </p:sp>
      <p:sp>
        <p:nvSpPr>
          <p:cNvPr id="6" name="Text Placeholder 5"/>
          <p:cNvSpPr>
            <a:spLocks noGrp="1"/>
          </p:cNvSpPr>
          <p:nvPr>
            <p:ph type="body" sz="quarter" idx="14"/>
          </p:nvPr>
        </p:nvSpPr>
        <p:spPr>
          <a:xfrm>
            <a:off x="357428" y="3559308"/>
            <a:ext cx="5038851" cy="283751"/>
          </a:xfrm>
        </p:spPr>
        <p:txBody>
          <a:bodyPr/>
          <a:lstStyle>
            <a:lvl1pPr>
              <a:defRPr sz="1633" b="1">
                <a:solidFill>
                  <a:schemeClr val="bg1"/>
                </a:solidFill>
                <a:latin typeface="Source Sans Pro Semibold" pitchFamily="34" charset="0"/>
              </a:defRPr>
            </a:lvl1pPr>
          </a:lstStyle>
          <a:p>
            <a:pPr lvl="0"/>
            <a:r>
              <a:rPr lang="en-US"/>
              <a:t>Edit Master text styles</a:t>
            </a:r>
          </a:p>
        </p:txBody>
      </p:sp>
      <p:sp>
        <p:nvSpPr>
          <p:cNvPr id="14" name="Text Placeholder 5"/>
          <p:cNvSpPr>
            <a:spLocks noGrp="1"/>
          </p:cNvSpPr>
          <p:nvPr>
            <p:ph type="body" sz="quarter" idx="15"/>
          </p:nvPr>
        </p:nvSpPr>
        <p:spPr>
          <a:xfrm>
            <a:off x="1982308" y="3810473"/>
            <a:ext cx="3458024" cy="283751"/>
          </a:xfrm>
        </p:spPr>
        <p:txBody>
          <a:bodyPr/>
          <a:lstStyle>
            <a:lvl1pPr>
              <a:defRPr sz="1633" b="0">
                <a:solidFill>
                  <a:schemeClr val="bg1"/>
                </a:solidFill>
              </a:defRPr>
            </a:lvl1pPr>
          </a:lstStyle>
          <a:p>
            <a:pPr lvl="0"/>
            <a:r>
              <a:rPr lang="en-US"/>
              <a:t>Edit Master text styles</a:t>
            </a:r>
          </a:p>
        </p:txBody>
      </p:sp>
    </p:spTree>
    <p:extLst>
      <p:ext uri="{BB962C8B-B14F-4D97-AF65-F5344CB8AC3E}">
        <p14:creationId xmlns:p14="http://schemas.microsoft.com/office/powerpoint/2010/main" val="4029986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4295" y="352361"/>
            <a:ext cx="8282707" cy="414800"/>
          </a:xfrm>
        </p:spPr>
        <p:txBody>
          <a:bodyPr/>
          <a:lstStyle>
            <a:lvl1pPr>
              <a:defRPr sz="2902"/>
            </a:lvl1pPr>
          </a:lstStyle>
          <a:p>
            <a:r>
              <a:rPr lang="en-US"/>
              <a:t>Click to edit Master title style</a:t>
            </a:r>
            <a:endParaRPr lang="en-GB"/>
          </a:p>
        </p:txBody>
      </p:sp>
      <p:sp>
        <p:nvSpPr>
          <p:cNvPr id="3" name="Content Placeholder 2"/>
          <p:cNvSpPr>
            <a:spLocks noGrp="1"/>
          </p:cNvSpPr>
          <p:nvPr>
            <p:ph idx="1" hasCustomPrompt="1"/>
          </p:nvPr>
        </p:nvSpPr>
        <p:spPr>
          <a:xfrm>
            <a:off x="392765" y="1667347"/>
            <a:ext cx="11153716" cy="4639193"/>
          </a:xfrm>
        </p:spPr>
        <p:txBody>
          <a:bodyPr/>
          <a:lstStyle>
            <a:lvl1pPr marL="311010" indent="-311010">
              <a:lnSpc>
                <a:spcPct val="100000"/>
              </a:lnSpc>
              <a:spcBef>
                <a:spcPts val="544"/>
              </a:spcBef>
              <a:spcAft>
                <a:spcPts val="544"/>
              </a:spcAft>
              <a:buFont typeface="Arial" panose="020B0604020202020204" pitchFamily="34" charset="0"/>
              <a:buChar char="•"/>
              <a:defRPr sz="1633" b="0"/>
            </a:lvl1pPr>
            <a:lvl2pPr marL="734330" indent="-311010">
              <a:lnSpc>
                <a:spcPct val="100000"/>
              </a:lnSpc>
              <a:spcBef>
                <a:spcPts val="544"/>
              </a:spcBef>
              <a:spcAft>
                <a:spcPts val="544"/>
              </a:spcAft>
              <a:buFont typeface="Arial" panose="020B0604020202020204" pitchFamily="34" charset="0"/>
              <a:buChar char="•"/>
              <a:defRPr sz="1633"/>
            </a:lvl2pPr>
            <a:lvl3pPr marL="1216684" indent="-259175">
              <a:lnSpc>
                <a:spcPct val="100000"/>
              </a:lnSpc>
              <a:spcBef>
                <a:spcPts val="1088"/>
              </a:spcBef>
              <a:spcAft>
                <a:spcPts val="1088"/>
              </a:spcAft>
              <a:buFont typeface="Arial" panose="020B0604020202020204" pitchFamily="34" charset="0"/>
              <a:buChar char="•"/>
              <a:defRPr sz="1633"/>
            </a:lvl3pPr>
            <a:lvl4pPr marL="1216684" indent="-259175">
              <a:buFont typeface="Arial" panose="020B0604020202020204" pitchFamily="34" charset="0"/>
              <a:buChar char="•"/>
              <a:defRPr sz="1633"/>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0855BF71-D831-44DF-B74A-4FCEB9D09FC0}"/>
              </a:ext>
            </a:extLst>
          </p:cNvPr>
          <p:cNvSpPr>
            <a:spLocks noGrp="1"/>
          </p:cNvSpPr>
          <p:nvPr>
            <p:ph type="sldNum" sz="quarter" idx="14"/>
          </p:nvPr>
        </p:nvSpPr>
        <p:spPr/>
        <p:txBody>
          <a:bodyPr/>
          <a:lstStyle/>
          <a:p>
            <a:fld id="{C46083C1-1720-42A3-B8B8-96F3A4997AA3}" type="slidenum">
              <a:rPr lang="en-GB" smtClean="0"/>
              <a:t>‹#›</a:t>
            </a:fld>
            <a:endParaRPr lang="en-GB"/>
          </a:p>
        </p:txBody>
      </p:sp>
    </p:spTree>
    <p:extLst>
      <p:ext uri="{BB962C8B-B14F-4D97-AF65-F5344CB8AC3E}">
        <p14:creationId xmlns:p14="http://schemas.microsoft.com/office/powerpoint/2010/main" val="2383387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f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92766" y="1619524"/>
            <a:ext cx="4066318" cy="3975762"/>
          </a:xfrm>
        </p:spPr>
        <p:txBody>
          <a:bodyPr/>
          <a:lstStyle>
            <a:lvl2pPr>
              <a:spcAft>
                <a:spcPts val="272"/>
              </a:spcAft>
              <a:defRPr/>
            </a:lvl2pPr>
            <a:lvl4pPr>
              <a:spcAft>
                <a:spcPts val="272"/>
              </a:spcAft>
              <a:defRPr/>
            </a:lvl4pPr>
            <a:lvl5pPr marL="120948" indent="-120948">
              <a:lnSpc>
                <a:spcPts val="1814"/>
              </a:lnSpc>
              <a:spcBef>
                <a:spcPts val="0"/>
              </a:spcBef>
              <a:buFont typeface="Arial" panose="020B0604020202020204" pitchFamily="34" charset="0"/>
              <a:buChar char="•"/>
              <a:defRPr sz="1361"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a:spLocks noGrp="1"/>
          </p:cNvSpPr>
          <p:nvPr>
            <p:ph type="body" sz="quarter" idx="13"/>
          </p:nvPr>
        </p:nvSpPr>
        <p:spPr>
          <a:xfrm>
            <a:off x="392766" y="163261"/>
            <a:ext cx="4684219" cy="279331"/>
          </a:xfrm>
        </p:spPr>
        <p:txBody>
          <a:bodyPr/>
          <a:lstStyle>
            <a:lvl1pPr>
              <a:defRPr sz="1361" b="0">
                <a:solidFill>
                  <a:schemeClr val="bg1"/>
                </a:solidFill>
              </a:defRPr>
            </a:lvl1pPr>
          </a:lstStyle>
          <a:p>
            <a:pPr lvl="0"/>
            <a:r>
              <a:rPr lang="en-US"/>
              <a:t>Edit Master text styles</a:t>
            </a:r>
          </a:p>
        </p:txBody>
      </p:sp>
      <p:sp>
        <p:nvSpPr>
          <p:cNvPr id="6" name="Text Placeholder 5"/>
          <p:cNvSpPr>
            <a:spLocks noGrp="1"/>
          </p:cNvSpPr>
          <p:nvPr>
            <p:ph type="body" sz="quarter" idx="14"/>
          </p:nvPr>
        </p:nvSpPr>
        <p:spPr>
          <a:xfrm>
            <a:off x="4785251" y="5656072"/>
            <a:ext cx="5753259" cy="259173"/>
          </a:xfrm>
        </p:spPr>
        <p:txBody>
          <a:bodyPr/>
          <a:lstStyle>
            <a:lvl1pPr>
              <a:defRPr sz="907" b="0">
                <a:solidFill>
                  <a:schemeClr val="tx1"/>
                </a:solidFill>
                <a:latin typeface="+mn-lt"/>
              </a:defRPr>
            </a:lvl1pPr>
          </a:lstStyle>
          <a:p>
            <a:pPr lvl="0"/>
            <a:r>
              <a:rPr lang="en-US"/>
              <a:t>Edit Master text styles</a:t>
            </a:r>
          </a:p>
        </p:txBody>
      </p:sp>
    </p:spTree>
    <p:extLst>
      <p:ext uri="{BB962C8B-B14F-4D97-AF65-F5344CB8AC3E}">
        <p14:creationId xmlns:p14="http://schemas.microsoft.com/office/powerpoint/2010/main" val="3497080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Section Break">
    <p:bg>
      <p:bgPr>
        <a:solidFill>
          <a:schemeClr val="accent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9" t="16310" b="6081"/>
          <a:stretch/>
        </p:blipFill>
        <p:spPr>
          <a:xfrm>
            <a:off x="567" y="2"/>
            <a:ext cx="9553732" cy="6858000"/>
          </a:xfrm>
          <a:prstGeom prst="rect">
            <a:avLst/>
          </a:prstGeom>
        </p:spPr>
      </p:pic>
      <p:sp>
        <p:nvSpPr>
          <p:cNvPr id="2" name="Title 1"/>
          <p:cNvSpPr>
            <a:spLocks noGrp="1"/>
          </p:cNvSpPr>
          <p:nvPr>
            <p:ph type="title"/>
          </p:nvPr>
        </p:nvSpPr>
        <p:spPr>
          <a:xfrm>
            <a:off x="364295" y="2272328"/>
            <a:ext cx="8282707" cy="623440"/>
          </a:xfrm>
        </p:spPr>
        <p:txBody>
          <a:bodyPr/>
          <a:lstStyle>
            <a:lvl1pPr>
              <a:defRPr>
                <a:solidFill>
                  <a:schemeClr val="bg2"/>
                </a:solidFill>
              </a:defRPr>
            </a:lvl1pPr>
          </a:lstStyle>
          <a:p>
            <a:r>
              <a:rPr lang="en-US"/>
              <a:t>Click to edit Master title style</a:t>
            </a:r>
            <a:endParaRPr lang="en-GB"/>
          </a:p>
        </p:txBody>
      </p:sp>
      <p:sp>
        <p:nvSpPr>
          <p:cNvPr id="6" name="Rectangle 5"/>
          <p:cNvSpPr/>
          <p:nvPr userDrawn="1"/>
        </p:nvSpPr>
        <p:spPr>
          <a:xfrm>
            <a:off x="9345236" y="1628731"/>
            <a:ext cx="2846766" cy="163872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solidFill>
                <a:schemeClr val="bg2"/>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8398" y="2062635"/>
            <a:ext cx="1297026" cy="770913"/>
          </a:xfrm>
          <a:prstGeom prst="rect">
            <a:avLst/>
          </a:prstGeom>
        </p:spPr>
      </p:pic>
      <p:sp>
        <p:nvSpPr>
          <p:cNvPr id="8" name="TextBox 7"/>
          <p:cNvSpPr txBox="1"/>
          <p:nvPr userDrawn="1"/>
        </p:nvSpPr>
        <p:spPr>
          <a:xfrm>
            <a:off x="9881066" y="6379700"/>
            <a:ext cx="1551707" cy="195438"/>
          </a:xfrm>
          <a:prstGeom prst="rect">
            <a:avLst/>
          </a:prstGeom>
          <a:noFill/>
        </p:spPr>
        <p:txBody>
          <a:bodyPr wrap="none" lIns="0" tIns="0" rIns="0" bIns="0" rtlCol="0">
            <a:spAutoFit/>
          </a:bodyPr>
          <a:lstStyle/>
          <a:p>
            <a:r>
              <a:rPr lang="en-GB" sz="1270" b="1" dirty="0">
                <a:solidFill>
                  <a:schemeClr val="bg1"/>
                </a:solidFill>
              </a:rPr>
              <a:t>www.bioindustry.org</a:t>
            </a:r>
            <a:endParaRPr lang="en-US" sz="1270" b="1" dirty="0">
              <a:solidFill>
                <a:schemeClr val="bg1"/>
              </a:solidFill>
            </a:endParaRPr>
          </a:p>
        </p:txBody>
      </p:sp>
    </p:spTree>
    <p:extLst>
      <p:ext uri="{BB962C8B-B14F-4D97-AF65-F5344CB8AC3E}">
        <p14:creationId xmlns:p14="http://schemas.microsoft.com/office/powerpoint/2010/main" val="1547427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U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1336093"/>
            <a:ext cx="12192000" cy="5521909"/>
          </a:xfrm>
          <a:prstGeom prst="rect">
            <a:avLst/>
          </a:prstGeom>
          <a:solidFill>
            <a:srgbClr val="4DAE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a:p>
        </p:txBody>
      </p:sp>
      <p:sp>
        <p:nvSpPr>
          <p:cNvPr id="10" name="Rectangle 9"/>
          <p:cNvSpPr/>
          <p:nvPr userDrawn="1"/>
        </p:nvSpPr>
        <p:spPr>
          <a:xfrm>
            <a:off x="1" y="2161"/>
            <a:ext cx="9297876" cy="1344099"/>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8398" y="248825"/>
            <a:ext cx="1297026" cy="770913"/>
          </a:xfrm>
          <a:prstGeom prst="rect">
            <a:avLst/>
          </a:prstGeom>
        </p:spPr>
      </p:pic>
      <p:sp>
        <p:nvSpPr>
          <p:cNvPr id="2" name="Title 1"/>
          <p:cNvSpPr>
            <a:spLocks noGrp="1"/>
          </p:cNvSpPr>
          <p:nvPr>
            <p:ph type="title"/>
          </p:nvPr>
        </p:nvSpPr>
        <p:spPr>
          <a:xfrm>
            <a:off x="364295" y="604058"/>
            <a:ext cx="8282707" cy="623440"/>
          </a:xfrm>
        </p:spPr>
        <p:txBody>
          <a:bodyPr/>
          <a:lstStyle/>
          <a:p>
            <a:r>
              <a:rPr lang="en-US"/>
              <a:t>Click to edit Master title style</a:t>
            </a:r>
            <a:endParaRPr lang="en-GB"/>
          </a:p>
        </p:txBody>
      </p:sp>
      <p:sp>
        <p:nvSpPr>
          <p:cNvPr id="6" name="TextBox 5"/>
          <p:cNvSpPr txBox="1"/>
          <p:nvPr userDrawn="1"/>
        </p:nvSpPr>
        <p:spPr>
          <a:xfrm>
            <a:off x="9879565" y="6380140"/>
            <a:ext cx="1551707" cy="195438"/>
          </a:xfrm>
          <a:prstGeom prst="rect">
            <a:avLst/>
          </a:prstGeom>
          <a:noFill/>
        </p:spPr>
        <p:txBody>
          <a:bodyPr wrap="none" lIns="0" tIns="0" rIns="0" bIns="0" rtlCol="0">
            <a:spAutoFit/>
          </a:bodyPr>
          <a:lstStyle/>
          <a:p>
            <a:r>
              <a:rPr lang="en-GB" sz="1270" b="1" dirty="0">
                <a:solidFill>
                  <a:schemeClr val="bg2"/>
                </a:solidFill>
              </a:rPr>
              <a:t>www.bioindustry.org</a:t>
            </a:r>
            <a:endParaRPr lang="en-US" sz="1270" b="1" dirty="0">
              <a:solidFill>
                <a:schemeClr val="bg2"/>
              </a:solidFill>
            </a:endParaRPr>
          </a:p>
        </p:txBody>
      </p:sp>
      <p:sp>
        <p:nvSpPr>
          <p:cNvPr id="9" name="Text Placeholder 8"/>
          <p:cNvSpPr>
            <a:spLocks noGrp="1"/>
          </p:cNvSpPr>
          <p:nvPr>
            <p:ph type="body" sz="quarter" idx="10"/>
          </p:nvPr>
        </p:nvSpPr>
        <p:spPr>
          <a:xfrm>
            <a:off x="364297" y="1958195"/>
            <a:ext cx="5998261" cy="3534829"/>
          </a:xfrm>
        </p:spPr>
        <p:txBody>
          <a:bodyPr/>
          <a:lstStyle>
            <a:lvl1pPr>
              <a:defRPr>
                <a:solidFill>
                  <a:schemeClr val="bg2"/>
                </a:solidFill>
              </a:defRPr>
            </a:lvl1pPr>
            <a:lvl2pPr>
              <a:lnSpc>
                <a:spcPts val="1270"/>
              </a:lnSpc>
              <a:spcAft>
                <a:spcPts val="0"/>
              </a:spcAft>
              <a:defRPr sz="1088">
                <a:solidFill>
                  <a:schemeClr val="bg2"/>
                </a:solidFill>
              </a:defRPr>
            </a:lvl2pPr>
            <a:lvl3pPr>
              <a:lnSpc>
                <a:spcPts val="1270"/>
              </a:lnSpc>
              <a:spcAft>
                <a:spcPts val="514"/>
              </a:spcAft>
              <a:defRPr sz="1088" b="0">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p:txBody>
      </p:sp>
      <p:cxnSp>
        <p:nvCxnSpPr>
          <p:cNvPr id="11" name="Straight Connector 10"/>
          <p:cNvCxnSpPr/>
          <p:nvPr userDrawn="1"/>
        </p:nvCxnSpPr>
        <p:spPr>
          <a:xfrm>
            <a:off x="0" y="1336091"/>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967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41" t="16911" b="5720"/>
          <a:stretch/>
        </p:blipFill>
        <p:spPr>
          <a:xfrm>
            <a:off x="0" y="0"/>
            <a:ext cx="9471522" cy="6857315"/>
          </a:xfrm>
          <a:prstGeom prst="rect">
            <a:avLst/>
          </a:prstGeom>
        </p:spPr>
      </p:pic>
      <p:sp>
        <p:nvSpPr>
          <p:cNvPr id="10" name="Text Placeholder 6"/>
          <p:cNvSpPr>
            <a:spLocks noGrp="1"/>
          </p:cNvSpPr>
          <p:nvPr>
            <p:ph type="body" sz="quarter" idx="13"/>
          </p:nvPr>
        </p:nvSpPr>
        <p:spPr>
          <a:xfrm>
            <a:off x="392766" y="163261"/>
            <a:ext cx="4684219" cy="279331"/>
          </a:xfrm>
        </p:spPr>
        <p:txBody>
          <a:bodyPr/>
          <a:lstStyle>
            <a:lvl1pPr>
              <a:defRPr sz="1361" b="0">
                <a:solidFill>
                  <a:schemeClr val="bg1"/>
                </a:solidFill>
              </a:defRPr>
            </a:lvl1pPr>
          </a:lstStyle>
          <a:p>
            <a:pPr lvl="0"/>
            <a:r>
              <a:rPr lang="en-US"/>
              <a:t>Edit Master text styles</a:t>
            </a:r>
          </a:p>
        </p:txBody>
      </p:sp>
      <p:sp>
        <p:nvSpPr>
          <p:cNvPr id="9" name="Rectangle 8"/>
          <p:cNvSpPr/>
          <p:nvPr userDrawn="1"/>
        </p:nvSpPr>
        <p:spPr>
          <a:xfrm>
            <a:off x="1" y="1628731"/>
            <a:ext cx="9315947" cy="1638722"/>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p>
        </p:txBody>
      </p:sp>
      <p:sp>
        <p:nvSpPr>
          <p:cNvPr id="2" name="Title 1"/>
          <p:cNvSpPr>
            <a:spLocks noGrp="1"/>
          </p:cNvSpPr>
          <p:nvPr>
            <p:ph type="ctrTitle"/>
          </p:nvPr>
        </p:nvSpPr>
        <p:spPr>
          <a:xfrm>
            <a:off x="392766" y="2010519"/>
            <a:ext cx="8537963" cy="517509"/>
          </a:xfrm>
        </p:spPr>
        <p:txBody>
          <a:bodyPr/>
          <a:lstStyle>
            <a:lvl1pPr algn="l">
              <a:lnSpc>
                <a:spcPts val="3628"/>
              </a:lnSpc>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92767" y="2527259"/>
            <a:ext cx="8534400" cy="662646"/>
          </a:xfrm>
        </p:spPr>
        <p:txBody>
          <a:bodyPr/>
          <a:lstStyle>
            <a:lvl1pPr marL="0" indent="0" algn="l">
              <a:lnSpc>
                <a:spcPts val="3628"/>
              </a:lnSpc>
              <a:spcAft>
                <a:spcPts val="0"/>
              </a:spcAft>
              <a:buNone/>
              <a:defRPr sz="3265" b="0">
                <a:solidFill>
                  <a:schemeClr val="tx1"/>
                </a:solidFill>
                <a:latin typeface="Source Sans Pro Light" pitchFamily="34" charset="0"/>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lang="en-US"/>
              <a:t>Click to edit Master subtitle style</a:t>
            </a:r>
            <a:endParaRPr lang="en-GB" dirty="0"/>
          </a:p>
        </p:txBody>
      </p:sp>
      <p:sp>
        <p:nvSpPr>
          <p:cNvPr id="12" name="Rectangle 11"/>
          <p:cNvSpPr/>
          <p:nvPr userDrawn="1"/>
        </p:nvSpPr>
        <p:spPr>
          <a:xfrm>
            <a:off x="9315950" y="1628731"/>
            <a:ext cx="2876052" cy="163872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8398" y="2062635"/>
            <a:ext cx="1297026" cy="770913"/>
          </a:xfrm>
          <a:prstGeom prst="rect">
            <a:avLst/>
          </a:prstGeom>
        </p:spPr>
      </p:pic>
      <p:sp>
        <p:nvSpPr>
          <p:cNvPr id="13" name="TextBox 12"/>
          <p:cNvSpPr txBox="1"/>
          <p:nvPr userDrawn="1"/>
        </p:nvSpPr>
        <p:spPr>
          <a:xfrm>
            <a:off x="9881066" y="6379700"/>
            <a:ext cx="1551707" cy="195438"/>
          </a:xfrm>
          <a:prstGeom prst="rect">
            <a:avLst/>
          </a:prstGeom>
          <a:noFill/>
        </p:spPr>
        <p:txBody>
          <a:bodyPr wrap="none" lIns="0" tIns="0" rIns="0" bIns="0" rtlCol="0">
            <a:spAutoFit/>
          </a:bodyPr>
          <a:lstStyle/>
          <a:p>
            <a:r>
              <a:rPr lang="en-GB" sz="1270" b="1" dirty="0">
                <a:solidFill>
                  <a:schemeClr val="bg1"/>
                </a:solidFill>
              </a:rPr>
              <a:t>www.bioindustry.org</a:t>
            </a:r>
            <a:endParaRPr lang="en-US" sz="1270" b="1" dirty="0">
              <a:solidFill>
                <a:schemeClr val="bg1"/>
              </a:solidFill>
            </a:endParaRPr>
          </a:p>
        </p:txBody>
      </p:sp>
    </p:spTree>
    <p:extLst>
      <p:ext uri="{BB962C8B-B14F-4D97-AF65-F5344CB8AC3E}">
        <p14:creationId xmlns:p14="http://schemas.microsoft.com/office/powerpoint/2010/main" val="1347248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41" t="16911" b="5720"/>
          <a:stretch/>
        </p:blipFill>
        <p:spPr>
          <a:xfrm>
            <a:off x="0" y="0"/>
            <a:ext cx="9471522" cy="6857315"/>
          </a:xfrm>
          <a:prstGeom prst="rect">
            <a:avLst/>
          </a:prstGeom>
        </p:spPr>
      </p:pic>
      <p:sp>
        <p:nvSpPr>
          <p:cNvPr id="10" name="Text Placeholder 6"/>
          <p:cNvSpPr>
            <a:spLocks noGrp="1"/>
          </p:cNvSpPr>
          <p:nvPr>
            <p:ph type="body" sz="quarter" idx="13"/>
          </p:nvPr>
        </p:nvSpPr>
        <p:spPr>
          <a:xfrm>
            <a:off x="392766" y="163261"/>
            <a:ext cx="4684219" cy="279331"/>
          </a:xfrm>
        </p:spPr>
        <p:txBody>
          <a:bodyPr/>
          <a:lstStyle>
            <a:lvl1pPr>
              <a:defRPr sz="1361" b="0">
                <a:solidFill>
                  <a:schemeClr val="bg1"/>
                </a:solidFill>
              </a:defRPr>
            </a:lvl1pPr>
          </a:lstStyle>
          <a:p>
            <a:pPr lvl="0"/>
            <a:r>
              <a:rPr lang="en-US"/>
              <a:t>Edit Master text styles</a:t>
            </a:r>
          </a:p>
        </p:txBody>
      </p:sp>
      <p:sp>
        <p:nvSpPr>
          <p:cNvPr id="13" name="TextBox 12"/>
          <p:cNvSpPr txBox="1"/>
          <p:nvPr userDrawn="1"/>
        </p:nvSpPr>
        <p:spPr>
          <a:xfrm>
            <a:off x="9881066" y="6379700"/>
            <a:ext cx="1551707" cy="195438"/>
          </a:xfrm>
          <a:prstGeom prst="rect">
            <a:avLst/>
          </a:prstGeom>
          <a:noFill/>
        </p:spPr>
        <p:txBody>
          <a:bodyPr wrap="none" lIns="0" tIns="0" rIns="0" bIns="0" rtlCol="0">
            <a:spAutoFit/>
          </a:bodyPr>
          <a:lstStyle/>
          <a:p>
            <a:r>
              <a:rPr lang="en-GB" sz="1270" b="1" dirty="0">
                <a:solidFill>
                  <a:schemeClr val="bg1"/>
                </a:solidFill>
              </a:rPr>
              <a:t>www.bioindustry.org</a:t>
            </a:r>
            <a:endParaRPr lang="en-US" sz="1270" b="1" dirty="0">
              <a:solidFill>
                <a:schemeClr val="bg1"/>
              </a:solidFill>
            </a:endParaRPr>
          </a:p>
        </p:txBody>
      </p:sp>
      <p:sp>
        <p:nvSpPr>
          <p:cNvPr id="9" name="Rectangle 8"/>
          <p:cNvSpPr/>
          <p:nvPr userDrawn="1"/>
        </p:nvSpPr>
        <p:spPr>
          <a:xfrm>
            <a:off x="1" y="1628731"/>
            <a:ext cx="9315947" cy="1638722"/>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p>
        </p:txBody>
      </p:sp>
      <p:sp>
        <p:nvSpPr>
          <p:cNvPr id="2" name="Title 1"/>
          <p:cNvSpPr>
            <a:spLocks noGrp="1"/>
          </p:cNvSpPr>
          <p:nvPr>
            <p:ph type="ctrTitle"/>
          </p:nvPr>
        </p:nvSpPr>
        <p:spPr>
          <a:xfrm>
            <a:off x="392766" y="2010519"/>
            <a:ext cx="8537963" cy="517509"/>
          </a:xfrm>
        </p:spPr>
        <p:txBody>
          <a:bodyPr/>
          <a:lstStyle>
            <a:lvl1pPr algn="l">
              <a:lnSpc>
                <a:spcPts val="3628"/>
              </a:lnSpc>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92767" y="2527259"/>
            <a:ext cx="8534400" cy="662646"/>
          </a:xfrm>
        </p:spPr>
        <p:txBody>
          <a:bodyPr/>
          <a:lstStyle>
            <a:lvl1pPr marL="0" indent="0" algn="l">
              <a:lnSpc>
                <a:spcPts val="3628"/>
              </a:lnSpc>
              <a:spcAft>
                <a:spcPts val="0"/>
              </a:spcAft>
              <a:buNone/>
              <a:defRPr sz="3265" b="0">
                <a:solidFill>
                  <a:schemeClr val="tx1"/>
                </a:solidFill>
                <a:latin typeface="Source Sans Pro Light" pitchFamily="34" charset="0"/>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lang="en-US"/>
              <a:t>Click to edit Master subtitle style</a:t>
            </a:r>
            <a:endParaRPr lang="en-GB" dirty="0"/>
          </a:p>
        </p:txBody>
      </p:sp>
      <p:sp>
        <p:nvSpPr>
          <p:cNvPr id="12" name="Rectangle 11"/>
          <p:cNvSpPr/>
          <p:nvPr userDrawn="1"/>
        </p:nvSpPr>
        <p:spPr>
          <a:xfrm>
            <a:off x="9315950" y="1628731"/>
            <a:ext cx="2876052" cy="163872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8398" y="2062635"/>
            <a:ext cx="1297026" cy="770913"/>
          </a:xfrm>
          <a:prstGeom prst="rect">
            <a:avLst/>
          </a:prstGeom>
        </p:spPr>
      </p:pic>
    </p:spTree>
    <p:extLst>
      <p:ext uri="{BB962C8B-B14F-4D97-AF65-F5344CB8AC3E}">
        <p14:creationId xmlns:p14="http://schemas.microsoft.com/office/powerpoint/2010/main" val="208017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41" t="16911" b="5720"/>
          <a:stretch/>
        </p:blipFill>
        <p:spPr>
          <a:xfrm>
            <a:off x="0" y="0"/>
            <a:ext cx="9471522" cy="6857315"/>
          </a:xfrm>
          <a:prstGeom prst="rect">
            <a:avLst/>
          </a:prstGeom>
        </p:spPr>
      </p:pic>
      <p:sp>
        <p:nvSpPr>
          <p:cNvPr id="21" name="Rectangle 20"/>
          <p:cNvSpPr/>
          <p:nvPr userDrawn="1"/>
        </p:nvSpPr>
        <p:spPr>
          <a:xfrm>
            <a:off x="9315950" y="3333271"/>
            <a:ext cx="2876052" cy="64658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p>
        </p:txBody>
      </p:sp>
      <p:sp>
        <p:nvSpPr>
          <p:cNvPr id="10" name="Text Placeholder 6"/>
          <p:cNvSpPr>
            <a:spLocks noGrp="1"/>
          </p:cNvSpPr>
          <p:nvPr>
            <p:ph type="body" sz="quarter" idx="13"/>
          </p:nvPr>
        </p:nvSpPr>
        <p:spPr>
          <a:xfrm>
            <a:off x="392766" y="163261"/>
            <a:ext cx="4684219" cy="279331"/>
          </a:xfrm>
        </p:spPr>
        <p:txBody>
          <a:bodyPr/>
          <a:lstStyle>
            <a:lvl1pPr>
              <a:defRPr sz="1361" b="0">
                <a:solidFill>
                  <a:schemeClr val="bg1"/>
                </a:solidFill>
              </a:defRPr>
            </a:lvl1pPr>
          </a:lstStyle>
          <a:p>
            <a:pPr lvl="0"/>
            <a:r>
              <a:rPr lang="en-US"/>
              <a:t>Edit Master text styles</a:t>
            </a:r>
          </a:p>
        </p:txBody>
      </p:sp>
      <p:sp>
        <p:nvSpPr>
          <p:cNvPr id="13" name="TextBox 12"/>
          <p:cNvSpPr txBox="1"/>
          <p:nvPr userDrawn="1"/>
        </p:nvSpPr>
        <p:spPr>
          <a:xfrm>
            <a:off x="9881065" y="3558858"/>
            <a:ext cx="1551707" cy="195438"/>
          </a:xfrm>
          <a:prstGeom prst="rect">
            <a:avLst/>
          </a:prstGeom>
          <a:noFill/>
        </p:spPr>
        <p:txBody>
          <a:bodyPr wrap="none" lIns="0" tIns="0" rIns="0" bIns="0" rtlCol="0">
            <a:spAutoFit/>
          </a:bodyPr>
          <a:lstStyle/>
          <a:p>
            <a:r>
              <a:rPr lang="en-GB" sz="1270" b="1" dirty="0">
                <a:solidFill>
                  <a:schemeClr val="accent6"/>
                </a:solidFill>
              </a:rPr>
              <a:t>www.bioindustry.org</a:t>
            </a:r>
            <a:endParaRPr lang="en-US" sz="1270" b="1" dirty="0">
              <a:solidFill>
                <a:schemeClr val="accent6"/>
              </a:solidFill>
            </a:endParaRPr>
          </a:p>
        </p:txBody>
      </p:sp>
      <p:sp>
        <p:nvSpPr>
          <p:cNvPr id="9" name="Rectangle 8"/>
          <p:cNvSpPr/>
          <p:nvPr userDrawn="1"/>
        </p:nvSpPr>
        <p:spPr>
          <a:xfrm>
            <a:off x="1" y="1628731"/>
            <a:ext cx="9315947" cy="1638722"/>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p>
        </p:txBody>
      </p:sp>
      <p:sp>
        <p:nvSpPr>
          <p:cNvPr id="2" name="Title 1"/>
          <p:cNvSpPr>
            <a:spLocks noGrp="1"/>
          </p:cNvSpPr>
          <p:nvPr>
            <p:ph type="ctrTitle"/>
          </p:nvPr>
        </p:nvSpPr>
        <p:spPr>
          <a:xfrm>
            <a:off x="392766" y="2010519"/>
            <a:ext cx="8537963" cy="517509"/>
          </a:xfrm>
        </p:spPr>
        <p:txBody>
          <a:bodyPr/>
          <a:lstStyle>
            <a:lvl1pPr algn="l">
              <a:lnSpc>
                <a:spcPts val="3628"/>
              </a:lnSpc>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92767" y="2527259"/>
            <a:ext cx="8534400" cy="662646"/>
          </a:xfrm>
        </p:spPr>
        <p:txBody>
          <a:bodyPr/>
          <a:lstStyle>
            <a:lvl1pPr marL="0" indent="0" algn="l">
              <a:lnSpc>
                <a:spcPts val="3628"/>
              </a:lnSpc>
              <a:spcAft>
                <a:spcPts val="0"/>
              </a:spcAft>
              <a:buNone/>
              <a:defRPr sz="3265" b="0">
                <a:solidFill>
                  <a:schemeClr val="tx1"/>
                </a:solidFill>
                <a:latin typeface="Source Sans Pro Light" pitchFamily="34" charset="0"/>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lang="en-US"/>
              <a:t>Click to edit Master subtitle style</a:t>
            </a:r>
            <a:endParaRPr lang="en-GB" dirty="0"/>
          </a:p>
        </p:txBody>
      </p:sp>
      <p:sp>
        <p:nvSpPr>
          <p:cNvPr id="12" name="Rectangle 11"/>
          <p:cNvSpPr/>
          <p:nvPr userDrawn="1"/>
        </p:nvSpPr>
        <p:spPr>
          <a:xfrm>
            <a:off x="9315950" y="1628731"/>
            <a:ext cx="2876052" cy="163872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8398" y="2062635"/>
            <a:ext cx="1297026" cy="770913"/>
          </a:xfrm>
          <a:prstGeom prst="rect">
            <a:avLst/>
          </a:prstGeom>
        </p:spPr>
      </p:pic>
    </p:spTree>
    <p:extLst>
      <p:ext uri="{BB962C8B-B14F-4D97-AF65-F5344CB8AC3E}">
        <p14:creationId xmlns:p14="http://schemas.microsoft.com/office/powerpoint/2010/main" val="339753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4295" y="352361"/>
            <a:ext cx="8282707" cy="414800"/>
          </a:xfrm>
        </p:spPr>
        <p:txBody>
          <a:bodyPr/>
          <a:lstStyle>
            <a:lvl1pPr>
              <a:defRPr sz="2902"/>
            </a:lvl1pPr>
          </a:lstStyle>
          <a:p>
            <a:r>
              <a:rPr lang="en-US" dirty="0"/>
              <a:t>Click to edit Master title style</a:t>
            </a:r>
            <a:endParaRPr lang="en-GB" dirty="0"/>
          </a:p>
        </p:txBody>
      </p:sp>
      <p:sp>
        <p:nvSpPr>
          <p:cNvPr id="3" name="Content Placeholder 2"/>
          <p:cNvSpPr>
            <a:spLocks noGrp="1"/>
          </p:cNvSpPr>
          <p:nvPr>
            <p:ph idx="1" hasCustomPrompt="1"/>
          </p:nvPr>
        </p:nvSpPr>
        <p:spPr>
          <a:xfrm>
            <a:off x="392765" y="1667345"/>
            <a:ext cx="11153716" cy="4639193"/>
          </a:xfrm>
        </p:spPr>
        <p:txBody>
          <a:bodyPr/>
          <a:lstStyle>
            <a:lvl1pPr marL="311010" indent="-311010">
              <a:lnSpc>
                <a:spcPct val="100000"/>
              </a:lnSpc>
              <a:spcBef>
                <a:spcPts val="544"/>
              </a:spcBef>
              <a:spcAft>
                <a:spcPts val="544"/>
              </a:spcAft>
              <a:buFont typeface="Arial" panose="020B0604020202020204" pitchFamily="34" charset="0"/>
              <a:buChar char="•"/>
              <a:defRPr sz="1800" b="0"/>
            </a:lvl1pPr>
            <a:lvl2pPr marL="734330" indent="-311010">
              <a:lnSpc>
                <a:spcPct val="100000"/>
              </a:lnSpc>
              <a:spcBef>
                <a:spcPts val="544"/>
              </a:spcBef>
              <a:spcAft>
                <a:spcPts val="544"/>
              </a:spcAft>
              <a:buFont typeface="Arial" panose="020B0604020202020204" pitchFamily="34" charset="0"/>
              <a:buChar char="•"/>
              <a:defRPr sz="1800"/>
            </a:lvl2pPr>
            <a:lvl3pPr marL="1216684" indent="-259175">
              <a:lnSpc>
                <a:spcPct val="100000"/>
              </a:lnSpc>
              <a:spcBef>
                <a:spcPts val="1088"/>
              </a:spcBef>
              <a:spcAft>
                <a:spcPts val="1088"/>
              </a:spcAft>
              <a:buFont typeface="Arial" panose="020B0604020202020204" pitchFamily="34" charset="0"/>
              <a:buChar char="•"/>
              <a:defRPr sz="1800"/>
            </a:lvl3pPr>
            <a:lvl4pPr marL="1216684" indent="-259175">
              <a:buFont typeface="Arial" panose="020B0604020202020204" pitchFamily="34" charset="0"/>
              <a:buChar char="•"/>
              <a:defRPr sz="18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0855BF71-D831-44DF-B74A-4FCEB9D09FC0}"/>
              </a:ext>
            </a:extLst>
          </p:cNvPr>
          <p:cNvSpPr>
            <a:spLocks noGrp="1"/>
          </p:cNvSpPr>
          <p:nvPr>
            <p:ph type="sldNum" sz="quarter" idx="14"/>
          </p:nvPr>
        </p:nvSpPr>
        <p:spPr/>
        <p:txBody>
          <a:bodyPr/>
          <a:lstStyle/>
          <a:p>
            <a:fld id="{C46083C1-1720-42A3-B8B8-96F3A4997AA3}" type="slidenum">
              <a:rPr lang="en-GB" smtClean="0"/>
              <a:t>‹#›</a:t>
            </a:fld>
            <a:endParaRPr lang="en-GB"/>
          </a:p>
        </p:txBody>
      </p:sp>
    </p:spTree>
    <p:extLst>
      <p:ext uri="{BB962C8B-B14F-4D97-AF65-F5344CB8AC3E}">
        <p14:creationId xmlns:p14="http://schemas.microsoft.com/office/powerpoint/2010/main" val="1303827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6"/>
          <p:cNvSpPr>
            <a:spLocks noGrp="1"/>
          </p:cNvSpPr>
          <p:nvPr>
            <p:ph type="body" sz="quarter" idx="13"/>
          </p:nvPr>
        </p:nvSpPr>
        <p:spPr>
          <a:xfrm>
            <a:off x="392766" y="163261"/>
            <a:ext cx="4684219" cy="279331"/>
          </a:xfrm>
        </p:spPr>
        <p:txBody>
          <a:bodyPr/>
          <a:lstStyle>
            <a:lvl1pPr>
              <a:defRPr sz="1361" b="0">
                <a:solidFill>
                  <a:schemeClr val="bg1"/>
                </a:solidFill>
              </a:defRPr>
            </a:lvl1pPr>
          </a:lstStyle>
          <a:p>
            <a:pPr lvl="0"/>
            <a:r>
              <a:rPr lang="en-US"/>
              <a:t>Edit Master text styles</a:t>
            </a:r>
          </a:p>
        </p:txBody>
      </p:sp>
    </p:spTree>
    <p:extLst>
      <p:ext uri="{BB962C8B-B14F-4D97-AF65-F5344CB8AC3E}">
        <p14:creationId xmlns:p14="http://schemas.microsoft.com/office/powerpoint/2010/main" val="2224872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285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545C-3BFE-46D2-940E-4CDA5BB7BE7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0076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f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92766" y="1619524"/>
            <a:ext cx="4066318" cy="3975762"/>
          </a:xfrm>
        </p:spPr>
        <p:txBody>
          <a:bodyPr/>
          <a:lstStyle>
            <a:lvl2pPr>
              <a:spcAft>
                <a:spcPts val="272"/>
              </a:spcAft>
              <a:defRPr/>
            </a:lvl2pPr>
            <a:lvl4pPr>
              <a:spcAft>
                <a:spcPts val="272"/>
              </a:spcAft>
              <a:defRPr/>
            </a:lvl4pPr>
            <a:lvl5pPr marL="120948" indent="-120948">
              <a:lnSpc>
                <a:spcPts val="1814"/>
              </a:lnSpc>
              <a:spcBef>
                <a:spcPts val="0"/>
              </a:spcBef>
              <a:buFont typeface="Arial" panose="020B0604020202020204" pitchFamily="34" charset="0"/>
              <a:buChar char="•"/>
              <a:defRPr sz="1361"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a:spLocks noGrp="1"/>
          </p:cNvSpPr>
          <p:nvPr>
            <p:ph type="body" sz="quarter" idx="13"/>
          </p:nvPr>
        </p:nvSpPr>
        <p:spPr>
          <a:xfrm>
            <a:off x="392765" y="163259"/>
            <a:ext cx="4684219" cy="279331"/>
          </a:xfrm>
        </p:spPr>
        <p:txBody>
          <a:bodyPr/>
          <a:lstStyle>
            <a:lvl1pPr>
              <a:defRPr sz="1361" b="0">
                <a:solidFill>
                  <a:schemeClr val="bg1"/>
                </a:solidFill>
              </a:defRPr>
            </a:lvl1pPr>
          </a:lstStyle>
          <a:p>
            <a:pPr lvl="0"/>
            <a:r>
              <a:rPr lang="en-US"/>
              <a:t>Edit Master text styles</a:t>
            </a:r>
          </a:p>
        </p:txBody>
      </p:sp>
      <p:sp>
        <p:nvSpPr>
          <p:cNvPr id="6" name="Text Placeholder 5"/>
          <p:cNvSpPr>
            <a:spLocks noGrp="1"/>
          </p:cNvSpPr>
          <p:nvPr>
            <p:ph type="body" sz="quarter" idx="14"/>
          </p:nvPr>
        </p:nvSpPr>
        <p:spPr>
          <a:xfrm>
            <a:off x="4785251" y="5656072"/>
            <a:ext cx="5753259" cy="259173"/>
          </a:xfrm>
        </p:spPr>
        <p:txBody>
          <a:bodyPr/>
          <a:lstStyle>
            <a:lvl1pPr>
              <a:defRPr sz="907" b="0">
                <a:solidFill>
                  <a:schemeClr val="tx1"/>
                </a:solidFill>
                <a:latin typeface="+mn-lt"/>
              </a:defRPr>
            </a:lvl1pPr>
          </a:lstStyle>
          <a:p>
            <a:pPr lvl="0"/>
            <a:r>
              <a:rPr lang="en-US"/>
              <a:t>Edit Master text styles</a:t>
            </a:r>
          </a:p>
        </p:txBody>
      </p:sp>
    </p:spTree>
    <p:extLst>
      <p:ext uri="{BB962C8B-B14F-4D97-AF65-F5344CB8AC3E}">
        <p14:creationId xmlns:p14="http://schemas.microsoft.com/office/powerpoint/2010/main" val="16723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Section Break">
    <p:bg>
      <p:bgPr>
        <a:solidFill>
          <a:schemeClr val="accent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9" t="16310" b="6081"/>
          <a:stretch/>
        </p:blipFill>
        <p:spPr>
          <a:xfrm>
            <a:off x="566" y="0"/>
            <a:ext cx="9553732" cy="6858000"/>
          </a:xfrm>
          <a:prstGeom prst="rect">
            <a:avLst/>
          </a:prstGeom>
        </p:spPr>
      </p:pic>
      <p:sp>
        <p:nvSpPr>
          <p:cNvPr id="2" name="Title 1"/>
          <p:cNvSpPr>
            <a:spLocks noGrp="1"/>
          </p:cNvSpPr>
          <p:nvPr>
            <p:ph type="title"/>
          </p:nvPr>
        </p:nvSpPr>
        <p:spPr>
          <a:xfrm>
            <a:off x="364295" y="2272326"/>
            <a:ext cx="8282707" cy="623440"/>
          </a:xfrm>
        </p:spPr>
        <p:txBody>
          <a:bodyPr/>
          <a:lstStyle>
            <a:lvl1pPr>
              <a:defRPr>
                <a:solidFill>
                  <a:schemeClr val="bg2"/>
                </a:solidFill>
              </a:defRPr>
            </a:lvl1pPr>
          </a:lstStyle>
          <a:p>
            <a:r>
              <a:rPr lang="en-US"/>
              <a:t>Click to edit Master title style</a:t>
            </a:r>
            <a:endParaRPr lang="en-GB"/>
          </a:p>
        </p:txBody>
      </p:sp>
      <p:sp>
        <p:nvSpPr>
          <p:cNvPr id="6" name="Rectangle 5"/>
          <p:cNvSpPr/>
          <p:nvPr userDrawn="1"/>
        </p:nvSpPr>
        <p:spPr>
          <a:xfrm>
            <a:off x="9345235" y="1628729"/>
            <a:ext cx="2846766" cy="163872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solidFill>
                <a:schemeClr val="bg2"/>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8398" y="2062633"/>
            <a:ext cx="1297026" cy="770913"/>
          </a:xfrm>
          <a:prstGeom prst="rect">
            <a:avLst/>
          </a:prstGeom>
        </p:spPr>
      </p:pic>
      <p:sp>
        <p:nvSpPr>
          <p:cNvPr id="8" name="TextBox 7"/>
          <p:cNvSpPr txBox="1"/>
          <p:nvPr userDrawn="1"/>
        </p:nvSpPr>
        <p:spPr>
          <a:xfrm>
            <a:off x="9881065" y="6379700"/>
            <a:ext cx="1551707" cy="195438"/>
          </a:xfrm>
          <a:prstGeom prst="rect">
            <a:avLst/>
          </a:prstGeom>
          <a:noFill/>
        </p:spPr>
        <p:txBody>
          <a:bodyPr wrap="none" lIns="0" tIns="0" rIns="0" bIns="0" rtlCol="0">
            <a:spAutoFit/>
          </a:bodyPr>
          <a:lstStyle/>
          <a:p>
            <a:r>
              <a:rPr lang="en-GB" sz="1270" b="1" dirty="0">
                <a:solidFill>
                  <a:schemeClr val="bg1"/>
                </a:solidFill>
              </a:rPr>
              <a:t>www.bioindustry.org</a:t>
            </a:r>
            <a:endParaRPr lang="en-US" sz="1270" b="1" dirty="0">
              <a:solidFill>
                <a:schemeClr val="bg1"/>
              </a:solidFill>
            </a:endParaRPr>
          </a:p>
        </p:txBody>
      </p:sp>
    </p:spTree>
    <p:extLst>
      <p:ext uri="{BB962C8B-B14F-4D97-AF65-F5344CB8AC3E}">
        <p14:creationId xmlns:p14="http://schemas.microsoft.com/office/powerpoint/2010/main" val="339314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act U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1336091"/>
            <a:ext cx="12192000" cy="5521909"/>
          </a:xfrm>
          <a:prstGeom prst="rect">
            <a:avLst/>
          </a:prstGeom>
          <a:solidFill>
            <a:srgbClr val="4DAE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10" name="Rectangle 9"/>
          <p:cNvSpPr/>
          <p:nvPr userDrawn="1"/>
        </p:nvSpPr>
        <p:spPr>
          <a:xfrm>
            <a:off x="0" y="2161"/>
            <a:ext cx="9297876" cy="1344099"/>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8398" y="248823"/>
            <a:ext cx="1297026" cy="770913"/>
          </a:xfrm>
          <a:prstGeom prst="rect">
            <a:avLst/>
          </a:prstGeom>
        </p:spPr>
      </p:pic>
      <p:sp>
        <p:nvSpPr>
          <p:cNvPr id="2" name="Title 1"/>
          <p:cNvSpPr>
            <a:spLocks noGrp="1"/>
          </p:cNvSpPr>
          <p:nvPr>
            <p:ph type="title"/>
          </p:nvPr>
        </p:nvSpPr>
        <p:spPr>
          <a:xfrm>
            <a:off x="364295" y="604056"/>
            <a:ext cx="8282707" cy="623440"/>
          </a:xfrm>
        </p:spPr>
        <p:txBody>
          <a:bodyPr/>
          <a:lstStyle/>
          <a:p>
            <a:r>
              <a:rPr lang="en-US"/>
              <a:t>Click to edit Master title style</a:t>
            </a:r>
            <a:endParaRPr lang="en-GB"/>
          </a:p>
        </p:txBody>
      </p:sp>
      <p:sp>
        <p:nvSpPr>
          <p:cNvPr id="6" name="TextBox 5"/>
          <p:cNvSpPr txBox="1"/>
          <p:nvPr userDrawn="1"/>
        </p:nvSpPr>
        <p:spPr>
          <a:xfrm>
            <a:off x="9879564" y="6380140"/>
            <a:ext cx="1551707" cy="195438"/>
          </a:xfrm>
          <a:prstGeom prst="rect">
            <a:avLst/>
          </a:prstGeom>
          <a:noFill/>
        </p:spPr>
        <p:txBody>
          <a:bodyPr wrap="none" lIns="0" tIns="0" rIns="0" bIns="0" rtlCol="0">
            <a:spAutoFit/>
          </a:bodyPr>
          <a:lstStyle/>
          <a:p>
            <a:r>
              <a:rPr lang="en-GB" sz="1270" b="1" dirty="0">
                <a:solidFill>
                  <a:schemeClr val="bg2"/>
                </a:solidFill>
              </a:rPr>
              <a:t>www.bioindustry.org</a:t>
            </a:r>
            <a:endParaRPr lang="en-US" sz="1270" b="1" dirty="0">
              <a:solidFill>
                <a:schemeClr val="bg2"/>
              </a:solidFill>
            </a:endParaRPr>
          </a:p>
        </p:txBody>
      </p:sp>
      <p:sp>
        <p:nvSpPr>
          <p:cNvPr id="9" name="Text Placeholder 8"/>
          <p:cNvSpPr>
            <a:spLocks noGrp="1"/>
          </p:cNvSpPr>
          <p:nvPr>
            <p:ph type="body" sz="quarter" idx="10"/>
          </p:nvPr>
        </p:nvSpPr>
        <p:spPr>
          <a:xfrm>
            <a:off x="364296" y="1958195"/>
            <a:ext cx="5998261" cy="3534829"/>
          </a:xfrm>
        </p:spPr>
        <p:txBody>
          <a:bodyPr/>
          <a:lstStyle>
            <a:lvl1pPr>
              <a:defRPr>
                <a:solidFill>
                  <a:schemeClr val="bg2"/>
                </a:solidFill>
              </a:defRPr>
            </a:lvl1pPr>
            <a:lvl2pPr>
              <a:lnSpc>
                <a:spcPts val="1270"/>
              </a:lnSpc>
              <a:spcAft>
                <a:spcPts val="0"/>
              </a:spcAft>
              <a:defRPr sz="1088">
                <a:solidFill>
                  <a:schemeClr val="bg2"/>
                </a:solidFill>
              </a:defRPr>
            </a:lvl2pPr>
            <a:lvl3pPr>
              <a:lnSpc>
                <a:spcPts val="1270"/>
              </a:lnSpc>
              <a:spcAft>
                <a:spcPts val="514"/>
              </a:spcAft>
              <a:defRPr sz="1088" b="0">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p:txBody>
      </p:sp>
      <p:cxnSp>
        <p:nvCxnSpPr>
          <p:cNvPr id="11" name="Straight Connector 10"/>
          <p:cNvCxnSpPr/>
          <p:nvPr userDrawn="1"/>
        </p:nvCxnSpPr>
        <p:spPr>
          <a:xfrm>
            <a:off x="0" y="1336091"/>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53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41" t="16911" b="5720"/>
          <a:stretch/>
        </p:blipFill>
        <p:spPr>
          <a:xfrm>
            <a:off x="0" y="0"/>
            <a:ext cx="9471522" cy="6857315"/>
          </a:xfrm>
          <a:prstGeom prst="rect">
            <a:avLst/>
          </a:prstGeom>
        </p:spPr>
      </p:pic>
      <p:sp>
        <p:nvSpPr>
          <p:cNvPr id="10" name="Text Placeholder 6"/>
          <p:cNvSpPr>
            <a:spLocks noGrp="1"/>
          </p:cNvSpPr>
          <p:nvPr>
            <p:ph type="body" sz="quarter" idx="13"/>
          </p:nvPr>
        </p:nvSpPr>
        <p:spPr>
          <a:xfrm>
            <a:off x="392765" y="163259"/>
            <a:ext cx="4684219" cy="279331"/>
          </a:xfrm>
        </p:spPr>
        <p:txBody>
          <a:bodyPr/>
          <a:lstStyle>
            <a:lvl1pPr>
              <a:defRPr sz="1361" b="0">
                <a:solidFill>
                  <a:schemeClr val="bg1"/>
                </a:solidFill>
              </a:defRPr>
            </a:lvl1pPr>
          </a:lstStyle>
          <a:p>
            <a:pPr lvl="0"/>
            <a:r>
              <a:rPr lang="en-US"/>
              <a:t>Edit Master text styles</a:t>
            </a:r>
          </a:p>
        </p:txBody>
      </p:sp>
      <p:sp>
        <p:nvSpPr>
          <p:cNvPr id="9" name="Rectangle 8"/>
          <p:cNvSpPr/>
          <p:nvPr userDrawn="1"/>
        </p:nvSpPr>
        <p:spPr>
          <a:xfrm>
            <a:off x="1" y="1628729"/>
            <a:ext cx="9315947" cy="1638722"/>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sp>
        <p:nvSpPr>
          <p:cNvPr id="2" name="Title 1"/>
          <p:cNvSpPr>
            <a:spLocks noGrp="1"/>
          </p:cNvSpPr>
          <p:nvPr>
            <p:ph type="ctrTitle"/>
          </p:nvPr>
        </p:nvSpPr>
        <p:spPr>
          <a:xfrm>
            <a:off x="392766" y="2010519"/>
            <a:ext cx="8537963" cy="517509"/>
          </a:xfrm>
        </p:spPr>
        <p:txBody>
          <a:bodyPr/>
          <a:lstStyle>
            <a:lvl1pPr algn="l">
              <a:lnSpc>
                <a:spcPts val="3628"/>
              </a:lnSpc>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92765" y="2527259"/>
            <a:ext cx="8534400" cy="662646"/>
          </a:xfrm>
        </p:spPr>
        <p:txBody>
          <a:bodyPr/>
          <a:lstStyle>
            <a:lvl1pPr marL="0" indent="0" algn="l">
              <a:lnSpc>
                <a:spcPts val="3628"/>
              </a:lnSpc>
              <a:spcAft>
                <a:spcPts val="0"/>
              </a:spcAft>
              <a:buNone/>
              <a:defRPr sz="3265" b="0">
                <a:solidFill>
                  <a:schemeClr val="tx1"/>
                </a:solidFill>
                <a:latin typeface="Source Sans Pro Light" pitchFamily="34" charset="0"/>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lang="en-US"/>
              <a:t>Click to edit Master subtitle style</a:t>
            </a:r>
            <a:endParaRPr lang="en-GB" dirty="0"/>
          </a:p>
        </p:txBody>
      </p:sp>
      <p:sp>
        <p:nvSpPr>
          <p:cNvPr id="12" name="Rectangle 11"/>
          <p:cNvSpPr/>
          <p:nvPr userDrawn="1"/>
        </p:nvSpPr>
        <p:spPr>
          <a:xfrm>
            <a:off x="9315949" y="1628729"/>
            <a:ext cx="2876052" cy="163872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8398" y="2062633"/>
            <a:ext cx="1297026" cy="770913"/>
          </a:xfrm>
          <a:prstGeom prst="rect">
            <a:avLst/>
          </a:prstGeom>
        </p:spPr>
      </p:pic>
      <p:sp>
        <p:nvSpPr>
          <p:cNvPr id="13" name="TextBox 12"/>
          <p:cNvSpPr txBox="1"/>
          <p:nvPr userDrawn="1"/>
        </p:nvSpPr>
        <p:spPr>
          <a:xfrm>
            <a:off x="9881065" y="6379700"/>
            <a:ext cx="1551707" cy="195438"/>
          </a:xfrm>
          <a:prstGeom prst="rect">
            <a:avLst/>
          </a:prstGeom>
          <a:noFill/>
        </p:spPr>
        <p:txBody>
          <a:bodyPr wrap="none" lIns="0" tIns="0" rIns="0" bIns="0" rtlCol="0">
            <a:spAutoFit/>
          </a:bodyPr>
          <a:lstStyle/>
          <a:p>
            <a:r>
              <a:rPr lang="en-GB" sz="1270" b="1" dirty="0">
                <a:solidFill>
                  <a:schemeClr val="bg1"/>
                </a:solidFill>
              </a:rPr>
              <a:t>www.bioindustry.org</a:t>
            </a:r>
            <a:endParaRPr lang="en-US" sz="1270" b="1" dirty="0">
              <a:solidFill>
                <a:schemeClr val="bg1"/>
              </a:solidFill>
            </a:endParaRPr>
          </a:p>
        </p:txBody>
      </p:sp>
    </p:spTree>
    <p:extLst>
      <p:ext uri="{BB962C8B-B14F-4D97-AF65-F5344CB8AC3E}">
        <p14:creationId xmlns:p14="http://schemas.microsoft.com/office/powerpoint/2010/main" val="7848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41" t="16911" b="5720"/>
          <a:stretch/>
        </p:blipFill>
        <p:spPr>
          <a:xfrm>
            <a:off x="0" y="0"/>
            <a:ext cx="9471522" cy="6857315"/>
          </a:xfrm>
          <a:prstGeom prst="rect">
            <a:avLst/>
          </a:prstGeom>
        </p:spPr>
      </p:pic>
      <p:sp>
        <p:nvSpPr>
          <p:cNvPr id="10" name="Text Placeholder 6"/>
          <p:cNvSpPr>
            <a:spLocks noGrp="1"/>
          </p:cNvSpPr>
          <p:nvPr>
            <p:ph type="body" sz="quarter" idx="13"/>
          </p:nvPr>
        </p:nvSpPr>
        <p:spPr>
          <a:xfrm>
            <a:off x="392765" y="163259"/>
            <a:ext cx="4684219" cy="279331"/>
          </a:xfrm>
        </p:spPr>
        <p:txBody>
          <a:bodyPr/>
          <a:lstStyle>
            <a:lvl1pPr>
              <a:defRPr sz="1361" b="0">
                <a:solidFill>
                  <a:schemeClr val="bg1"/>
                </a:solidFill>
              </a:defRPr>
            </a:lvl1pPr>
          </a:lstStyle>
          <a:p>
            <a:pPr lvl="0"/>
            <a:r>
              <a:rPr lang="en-US"/>
              <a:t>Edit Master text styles</a:t>
            </a:r>
          </a:p>
        </p:txBody>
      </p:sp>
      <p:sp>
        <p:nvSpPr>
          <p:cNvPr id="13" name="TextBox 12"/>
          <p:cNvSpPr txBox="1"/>
          <p:nvPr userDrawn="1"/>
        </p:nvSpPr>
        <p:spPr>
          <a:xfrm>
            <a:off x="9881065" y="6379700"/>
            <a:ext cx="1551707" cy="195438"/>
          </a:xfrm>
          <a:prstGeom prst="rect">
            <a:avLst/>
          </a:prstGeom>
          <a:noFill/>
        </p:spPr>
        <p:txBody>
          <a:bodyPr wrap="none" lIns="0" tIns="0" rIns="0" bIns="0" rtlCol="0">
            <a:spAutoFit/>
          </a:bodyPr>
          <a:lstStyle/>
          <a:p>
            <a:r>
              <a:rPr lang="en-GB" sz="1270" b="1" dirty="0">
                <a:solidFill>
                  <a:schemeClr val="bg1"/>
                </a:solidFill>
              </a:rPr>
              <a:t>www.bioindustry.org</a:t>
            </a:r>
            <a:endParaRPr lang="en-US" sz="1270" b="1" dirty="0">
              <a:solidFill>
                <a:schemeClr val="bg1"/>
              </a:solidFill>
            </a:endParaRPr>
          </a:p>
        </p:txBody>
      </p:sp>
      <p:sp>
        <p:nvSpPr>
          <p:cNvPr id="9" name="Rectangle 8"/>
          <p:cNvSpPr/>
          <p:nvPr userDrawn="1"/>
        </p:nvSpPr>
        <p:spPr>
          <a:xfrm>
            <a:off x="1" y="1628729"/>
            <a:ext cx="9315947" cy="1638722"/>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sp>
        <p:nvSpPr>
          <p:cNvPr id="2" name="Title 1"/>
          <p:cNvSpPr>
            <a:spLocks noGrp="1"/>
          </p:cNvSpPr>
          <p:nvPr>
            <p:ph type="ctrTitle"/>
          </p:nvPr>
        </p:nvSpPr>
        <p:spPr>
          <a:xfrm>
            <a:off x="392766" y="2010519"/>
            <a:ext cx="8537963" cy="517509"/>
          </a:xfrm>
        </p:spPr>
        <p:txBody>
          <a:bodyPr/>
          <a:lstStyle>
            <a:lvl1pPr algn="l">
              <a:lnSpc>
                <a:spcPts val="3628"/>
              </a:lnSpc>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92765" y="2527259"/>
            <a:ext cx="8534400" cy="662646"/>
          </a:xfrm>
        </p:spPr>
        <p:txBody>
          <a:bodyPr/>
          <a:lstStyle>
            <a:lvl1pPr marL="0" indent="0" algn="l">
              <a:lnSpc>
                <a:spcPts val="3628"/>
              </a:lnSpc>
              <a:spcAft>
                <a:spcPts val="0"/>
              </a:spcAft>
              <a:buNone/>
              <a:defRPr sz="3265" b="0">
                <a:solidFill>
                  <a:schemeClr val="tx1"/>
                </a:solidFill>
                <a:latin typeface="Source Sans Pro Light" pitchFamily="34" charset="0"/>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lang="en-US"/>
              <a:t>Click to edit Master subtitle style</a:t>
            </a:r>
            <a:endParaRPr lang="en-GB" dirty="0"/>
          </a:p>
        </p:txBody>
      </p:sp>
      <p:sp>
        <p:nvSpPr>
          <p:cNvPr id="12" name="Rectangle 11"/>
          <p:cNvSpPr/>
          <p:nvPr userDrawn="1"/>
        </p:nvSpPr>
        <p:spPr>
          <a:xfrm>
            <a:off x="9315949" y="1628729"/>
            <a:ext cx="2876052" cy="163872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8398" y="2062633"/>
            <a:ext cx="1297026" cy="770913"/>
          </a:xfrm>
          <a:prstGeom prst="rect">
            <a:avLst/>
          </a:prstGeom>
        </p:spPr>
      </p:pic>
    </p:spTree>
    <p:extLst>
      <p:ext uri="{BB962C8B-B14F-4D97-AF65-F5344CB8AC3E}">
        <p14:creationId xmlns:p14="http://schemas.microsoft.com/office/powerpoint/2010/main" val="167599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41" t="16911" b="5720"/>
          <a:stretch/>
        </p:blipFill>
        <p:spPr>
          <a:xfrm>
            <a:off x="0" y="0"/>
            <a:ext cx="9471522" cy="6857315"/>
          </a:xfrm>
          <a:prstGeom prst="rect">
            <a:avLst/>
          </a:prstGeom>
        </p:spPr>
      </p:pic>
      <p:sp>
        <p:nvSpPr>
          <p:cNvPr id="21" name="Rectangle 20"/>
          <p:cNvSpPr/>
          <p:nvPr userDrawn="1"/>
        </p:nvSpPr>
        <p:spPr>
          <a:xfrm>
            <a:off x="9315949" y="3333271"/>
            <a:ext cx="2876052" cy="64658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sp>
        <p:nvSpPr>
          <p:cNvPr id="10" name="Text Placeholder 6"/>
          <p:cNvSpPr>
            <a:spLocks noGrp="1"/>
          </p:cNvSpPr>
          <p:nvPr>
            <p:ph type="body" sz="quarter" idx="13"/>
          </p:nvPr>
        </p:nvSpPr>
        <p:spPr>
          <a:xfrm>
            <a:off x="392765" y="163259"/>
            <a:ext cx="4684219" cy="279331"/>
          </a:xfrm>
        </p:spPr>
        <p:txBody>
          <a:bodyPr/>
          <a:lstStyle>
            <a:lvl1pPr>
              <a:defRPr sz="1361" b="0">
                <a:solidFill>
                  <a:schemeClr val="bg1"/>
                </a:solidFill>
              </a:defRPr>
            </a:lvl1pPr>
          </a:lstStyle>
          <a:p>
            <a:pPr lvl="0"/>
            <a:r>
              <a:rPr lang="en-US"/>
              <a:t>Edit Master text styles</a:t>
            </a:r>
          </a:p>
        </p:txBody>
      </p:sp>
      <p:sp>
        <p:nvSpPr>
          <p:cNvPr id="13" name="TextBox 12"/>
          <p:cNvSpPr txBox="1"/>
          <p:nvPr userDrawn="1"/>
        </p:nvSpPr>
        <p:spPr>
          <a:xfrm>
            <a:off x="9881064" y="3558858"/>
            <a:ext cx="1551707" cy="195438"/>
          </a:xfrm>
          <a:prstGeom prst="rect">
            <a:avLst/>
          </a:prstGeom>
          <a:noFill/>
        </p:spPr>
        <p:txBody>
          <a:bodyPr wrap="none" lIns="0" tIns="0" rIns="0" bIns="0" rtlCol="0">
            <a:spAutoFit/>
          </a:bodyPr>
          <a:lstStyle/>
          <a:p>
            <a:r>
              <a:rPr lang="en-GB" sz="1270" b="1" dirty="0">
                <a:solidFill>
                  <a:schemeClr val="accent6"/>
                </a:solidFill>
              </a:rPr>
              <a:t>www.bioindustry.org</a:t>
            </a:r>
            <a:endParaRPr lang="en-US" sz="1270" b="1" dirty="0">
              <a:solidFill>
                <a:schemeClr val="accent6"/>
              </a:solidFill>
            </a:endParaRPr>
          </a:p>
        </p:txBody>
      </p:sp>
      <p:sp>
        <p:nvSpPr>
          <p:cNvPr id="9" name="Rectangle 8"/>
          <p:cNvSpPr/>
          <p:nvPr userDrawn="1"/>
        </p:nvSpPr>
        <p:spPr>
          <a:xfrm>
            <a:off x="1" y="1628729"/>
            <a:ext cx="9315947" cy="1638722"/>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sp>
        <p:nvSpPr>
          <p:cNvPr id="2" name="Title 1"/>
          <p:cNvSpPr>
            <a:spLocks noGrp="1"/>
          </p:cNvSpPr>
          <p:nvPr>
            <p:ph type="ctrTitle"/>
          </p:nvPr>
        </p:nvSpPr>
        <p:spPr>
          <a:xfrm>
            <a:off x="392766" y="2010519"/>
            <a:ext cx="8537963" cy="517509"/>
          </a:xfrm>
        </p:spPr>
        <p:txBody>
          <a:bodyPr/>
          <a:lstStyle>
            <a:lvl1pPr algn="l">
              <a:lnSpc>
                <a:spcPts val="3628"/>
              </a:lnSpc>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92765" y="2527259"/>
            <a:ext cx="8534400" cy="662646"/>
          </a:xfrm>
        </p:spPr>
        <p:txBody>
          <a:bodyPr/>
          <a:lstStyle>
            <a:lvl1pPr marL="0" indent="0" algn="l">
              <a:lnSpc>
                <a:spcPts val="3628"/>
              </a:lnSpc>
              <a:spcAft>
                <a:spcPts val="0"/>
              </a:spcAft>
              <a:buNone/>
              <a:defRPr sz="3265" b="0">
                <a:solidFill>
                  <a:schemeClr val="tx1"/>
                </a:solidFill>
                <a:latin typeface="Source Sans Pro Light" pitchFamily="34" charset="0"/>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lang="en-US"/>
              <a:t>Click to edit Master subtitle style</a:t>
            </a:r>
            <a:endParaRPr lang="en-GB" dirty="0"/>
          </a:p>
        </p:txBody>
      </p:sp>
      <p:sp>
        <p:nvSpPr>
          <p:cNvPr id="12" name="Rectangle 11"/>
          <p:cNvSpPr/>
          <p:nvPr userDrawn="1"/>
        </p:nvSpPr>
        <p:spPr>
          <a:xfrm>
            <a:off x="9315949" y="1628729"/>
            <a:ext cx="2876052" cy="163872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8398" y="2062633"/>
            <a:ext cx="1297026" cy="770913"/>
          </a:xfrm>
          <a:prstGeom prst="rect">
            <a:avLst/>
          </a:prstGeom>
        </p:spPr>
      </p:pic>
    </p:spTree>
    <p:extLst>
      <p:ext uri="{BB962C8B-B14F-4D97-AF65-F5344CB8AC3E}">
        <p14:creationId xmlns:p14="http://schemas.microsoft.com/office/powerpoint/2010/main" val="139682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6"/>
          <p:cNvSpPr>
            <a:spLocks noGrp="1"/>
          </p:cNvSpPr>
          <p:nvPr>
            <p:ph type="body" sz="quarter" idx="13"/>
          </p:nvPr>
        </p:nvSpPr>
        <p:spPr>
          <a:xfrm>
            <a:off x="392765" y="163259"/>
            <a:ext cx="4684219" cy="279331"/>
          </a:xfrm>
        </p:spPr>
        <p:txBody>
          <a:bodyPr/>
          <a:lstStyle>
            <a:lvl1pPr>
              <a:defRPr sz="1361" b="0">
                <a:solidFill>
                  <a:schemeClr val="bg1"/>
                </a:solidFill>
              </a:defRPr>
            </a:lvl1pPr>
          </a:lstStyle>
          <a:p>
            <a:pPr lvl="0"/>
            <a:r>
              <a:rPr lang="en-US"/>
              <a:t>Edit Master text styles</a:t>
            </a:r>
          </a:p>
        </p:txBody>
      </p:sp>
    </p:spTree>
    <p:extLst>
      <p:ext uri="{BB962C8B-B14F-4D97-AF65-F5344CB8AC3E}">
        <p14:creationId xmlns:p14="http://schemas.microsoft.com/office/powerpoint/2010/main" val="344067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2161"/>
            <a:ext cx="9297876" cy="1344099"/>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cxnSp>
        <p:nvCxnSpPr>
          <p:cNvPr id="9" name="Straight Connector 8"/>
          <p:cNvCxnSpPr/>
          <p:nvPr userDrawn="1"/>
        </p:nvCxnSpPr>
        <p:spPr>
          <a:xfrm>
            <a:off x="0" y="1336091"/>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08398" y="248823"/>
            <a:ext cx="1297026" cy="770913"/>
          </a:xfrm>
          <a:prstGeom prst="rect">
            <a:avLst/>
          </a:prstGeom>
        </p:spPr>
      </p:pic>
      <p:sp>
        <p:nvSpPr>
          <p:cNvPr id="2" name="Title Placeholder 1"/>
          <p:cNvSpPr>
            <a:spLocks noGrp="1"/>
          </p:cNvSpPr>
          <p:nvPr>
            <p:ph type="title"/>
          </p:nvPr>
        </p:nvSpPr>
        <p:spPr>
          <a:xfrm>
            <a:off x="364295" y="604936"/>
            <a:ext cx="8282707" cy="4148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392765" y="1619676"/>
            <a:ext cx="10611890" cy="425409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a:extLst>
              <a:ext uri="{FF2B5EF4-FFF2-40B4-BE49-F238E27FC236}">
                <a16:creationId xmlns:a16="http://schemas.microsoft.com/office/drawing/2014/main" id="{7E48E7BB-4E8C-47F5-87CC-9F4EDD7CAE4F}"/>
              </a:ext>
            </a:extLst>
          </p:cNvPr>
          <p:cNvSpPr>
            <a:spLocks noGrp="1"/>
          </p:cNvSpPr>
          <p:nvPr>
            <p:ph type="sldNum" sz="quarter" idx="4"/>
          </p:nvPr>
        </p:nvSpPr>
        <p:spPr>
          <a:xfrm>
            <a:off x="9297876" y="6427036"/>
            <a:ext cx="2743924" cy="364281"/>
          </a:xfrm>
          <a:prstGeom prst="rect">
            <a:avLst/>
          </a:prstGeom>
        </p:spPr>
        <p:txBody>
          <a:bodyPr vert="horz" lIns="91440" tIns="45720" rIns="91440" bIns="45720" rtlCol="0" anchor="ctr"/>
          <a:lstStyle>
            <a:lvl1pPr algn="r">
              <a:defRPr sz="1088">
                <a:solidFill>
                  <a:schemeClr val="tx1">
                    <a:tint val="75000"/>
                  </a:schemeClr>
                </a:solidFill>
              </a:defRPr>
            </a:lvl1pPr>
          </a:lstStyle>
          <a:p>
            <a:fld id="{C46083C1-1720-42A3-B8B8-96F3A4997AA3}" type="slidenum">
              <a:rPr lang="en-GB" smtClean="0"/>
              <a:t>‹#›</a:t>
            </a:fld>
            <a:endParaRPr lang="en-GB"/>
          </a:p>
        </p:txBody>
      </p:sp>
    </p:spTree>
    <p:extLst>
      <p:ext uri="{BB962C8B-B14F-4D97-AF65-F5344CB8AC3E}">
        <p14:creationId xmlns:p14="http://schemas.microsoft.com/office/powerpoint/2010/main" val="1885264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46052" rtl="0" eaLnBrk="1" latinLnBrk="0" hangingPunct="1">
        <a:lnSpc>
          <a:spcPts val="3447"/>
        </a:lnSpc>
        <a:spcBef>
          <a:spcPct val="0"/>
        </a:spcBef>
        <a:buNone/>
        <a:defRPr sz="3265" b="1" kern="1200">
          <a:solidFill>
            <a:schemeClr val="bg1"/>
          </a:solidFill>
          <a:latin typeface="+mn-lt"/>
          <a:ea typeface="+mj-ea"/>
          <a:cs typeface="+mj-cs"/>
        </a:defRPr>
      </a:lvl1pPr>
    </p:titleStyle>
    <p:bodyStyle>
      <a:lvl1pPr marL="0" indent="0" algn="l" defTabSz="946052" rtl="0" eaLnBrk="1" latinLnBrk="0" hangingPunct="1">
        <a:lnSpc>
          <a:spcPts val="2358"/>
        </a:lnSpc>
        <a:spcBef>
          <a:spcPts val="0"/>
        </a:spcBef>
        <a:spcAft>
          <a:spcPts val="514"/>
        </a:spcAft>
        <a:buFont typeface="Arial" pitchFamily="34" charset="0"/>
        <a:buNone/>
        <a:defRPr sz="1995" b="1" kern="1200">
          <a:solidFill>
            <a:schemeClr val="accent2"/>
          </a:solidFill>
          <a:latin typeface="+mn-lt"/>
          <a:ea typeface="+mn-ea"/>
          <a:cs typeface="+mn-cs"/>
        </a:defRPr>
      </a:lvl1pPr>
      <a:lvl2pPr marL="0" indent="0" algn="l" defTabSz="946052" rtl="0" eaLnBrk="1" latinLnBrk="0" hangingPunct="1">
        <a:lnSpc>
          <a:spcPts val="1905"/>
        </a:lnSpc>
        <a:spcBef>
          <a:spcPts val="0"/>
        </a:spcBef>
        <a:spcAft>
          <a:spcPts val="2057"/>
        </a:spcAft>
        <a:buFont typeface="Arial" pitchFamily="34" charset="0"/>
        <a:buNone/>
        <a:defRPr sz="1361" kern="1200">
          <a:solidFill>
            <a:schemeClr val="tx1"/>
          </a:solidFill>
          <a:latin typeface="+mn-lt"/>
          <a:ea typeface="+mn-ea"/>
          <a:cs typeface="+mn-cs"/>
        </a:defRPr>
      </a:lvl2pPr>
      <a:lvl3pPr marL="5759" indent="0" algn="l" defTabSz="946052" rtl="0" eaLnBrk="1" latinLnBrk="0" hangingPunct="1">
        <a:lnSpc>
          <a:spcPts val="2358"/>
        </a:lnSpc>
        <a:spcBef>
          <a:spcPts val="0"/>
        </a:spcBef>
        <a:spcAft>
          <a:spcPts val="514"/>
        </a:spcAft>
        <a:buFont typeface="Arial" pitchFamily="34" charset="0"/>
        <a:buNone/>
        <a:defRPr sz="1995" b="1" kern="1200">
          <a:solidFill>
            <a:schemeClr val="accent3"/>
          </a:solidFill>
          <a:latin typeface="+mn-lt"/>
          <a:ea typeface="+mn-ea"/>
          <a:cs typeface="+mn-cs"/>
        </a:defRPr>
      </a:lvl3pPr>
      <a:lvl4pPr marL="2880" indent="0" algn="l" defTabSz="946052" rtl="0" eaLnBrk="1" latinLnBrk="0" hangingPunct="1">
        <a:lnSpc>
          <a:spcPts val="1905"/>
        </a:lnSpc>
        <a:spcBef>
          <a:spcPts val="0"/>
        </a:spcBef>
        <a:spcAft>
          <a:spcPts val="272"/>
        </a:spcAft>
        <a:buFont typeface="Arial" pitchFamily="34" charset="0"/>
        <a:buNone/>
        <a:defRPr sz="1361" kern="1200">
          <a:solidFill>
            <a:schemeClr val="tx1"/>
          </a:solidFill>
          <a:latin typeface="+mn-lt"/>
          <a:ea typeface="+mn-ea"/>
          <a:cs typeface="+mn-cs"/>
        </a:defRPr>
      </a:lvl4pPr>
      <a:lvl5pPr marL="129588" indent="-129588" algn="l" defTabSz="946052" rtl="0" eaLnBrk="1" latinLnBrk="0" hangingPunct="1">
        <a:lnSpc>
          <a:spcPts val="1814"/>
        </a:lnSpc>
        <a:spcBef>
          <a:spcPts val="0"/>
        </a:spcBef>
        <a:spcAft>
          <a:spcPts val="272"/>
        </a:spcAft>
        <a:buFont typeface="Arial" pitchFamily="34" charset="0"/>
        <a:buChar char="•"/>
        <a:defRPr sz="1361" kern="1200">
          <a:solidFill>
            <a:schemeClr val="tx1"/>
          </a:solidFill>
          <a:latin typeface="+mn-lt"/>
          <a:ea typeface="+mn-ea"/>
          <a:cs typeface="+mn-cs"/>
        </a:defRPr>
      </a:lvl5pPr>
      <a:lvl6pPr marL="2601642"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6pPr>
      <a:lvl7pPr marL="3074668"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7pPr>
      <a:lvl8pPr marL="3547694"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8pPr>
      <a:lvl9pPr marL="4020720"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2161"/>
            <a:ext cx="9297876" cy="1344099"/>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dirty="0"/>
          </a:p>
        </p:txBody>
      </p:sp>
      <p:cxnSp>
        <p:nvCxnSpPr>
          <p:cNvPr id="9" name="Straight Connector 8"/>
          <p:cNvCxnSpPr/>
          <p:nvPr userDrawn="1"/>
        </p:nvCxnSpPr>
        <p:spPr>
          <a:xfrm>
            <a:off x="0" y="1336091"/>
            <a:ext cx="121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08398" y="248825"/>
            <a:ext cx="1297026" cy="770913"/>
          </a:xfrm>
          <a:prstGeom prst="rect">
            <a:avLst/>
          </a:prstGeom>
        </p:spPr>
      </p:pic>
      <p:sp>
        <p:nvSpPr>
          <p:cNvPr id="2" name="Title Placeholder 1"/>
          <p:cNvSpPr>
            <a:spLocks noGrp="1"/>
          </p:cNvSpPr>
          <p:nvPr>
            <p:ph type="title"/>
          </p:nvPr>
        </p:nvSpPr>
        <p:spPr>
          <a:xfrm>
            <a:off x="364295" y="604936"/>
            <a:ext cx="8282707" cy="4148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392765" y="1619676"/>
            <a:ext cx="10611890" cy="425409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a:extLst>
              <a:ext uri="{FF2B5EF4-FFF2-40B4-BE49-F238E27FC236}">
                <a16:creationId xmlns:a16="http://schemas.microsoft.com/office/drawing/2014/main" id="{7E48E7BB-4E8C-47F5-87CC-9F4EDD7CAE4F}"/>
              </a:ext>
            </a:extLst>
          </p:cNvPr>
          <p:cNvSpPr>
            <a:spLocks noGrp="1"/>
          </p:cNvSpPr>
          <p:nvPr>
            <p:ph type="sldNum" sz="quarter" idx="4"/>
          </p:nvPr>
        </p:nvSpPr>
        <p:spPr>
          <a:xfrm>
            <a:off x="9297876" y="6427038"/>
            <a:ext cx="2743924" cy="364281"/>
          </a:xfrm>
          <a:prstGeom prst="rect">
            <a:avLst/>
          </a:prstGeom>
        </p:spPr>
        <p:txBody>
          <a:bodyPr vert="horz" lIns="91440" tIns="45720" rIns="91440" bIns="45720" rtlCol="0" anchor="ctr"/>
          <a:lstStyle>
            <a:lvl1pPr algn="r">
              <a:defRPr sz="1088">
                <a:solidFill>
                  <a:schemeClr val="tx1">
                    <a:tint val="75000"/>
                  </a:schemeClr>
                </a:solidFill>
              </a:defRPr>
            </a:lvl1pPr>
          </a:lstStyle>
          <a:p>
            <a:fld id="{C46083C1-1720-42A3-B8B8-96F3A4997AA3}" type="slidenum">
              <a:rPr lang="en-GB" smtClean="0"/>
              <a:t>‹#›</a:t>
            </a:fld>
            <a:endParaRPr lang="en-GB"/>
          </a:p>
        </p:txBody>
      </p:sp>
    </p:spTree>
    <p:extLst>
      <p:ext uri="{BB962C8B-B14F-4D97-AF65-F5344CB8AC3E}">
        <p14:creationId xmlns:p14="http://schemas.microsoft.com/office/powerpoint/2010/main" val="878568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46052" rtl="0" eaLnBrk="1" latinLnBrk="0" hangingPunct="1">
        <a:lnSpc>
          <a:spcPts val="3447"/>
        </a:lnSpc>
        <a:spcBef>
          <a:spcPct val="0"/>
        </a:spcBef>
        <a:buNone/>
        <a:defRPr sz="3265" b="1" kern="1200">
          <a:solidFill>
            <a:schemeClr val="bg1"/>
          </a:solidFill>
          <a:latin typeface="+mn-lt"/>
          <a:ea typeface="+mj-ea"/>
          <a:cs typeface="+mj-cs"/>
        </a:defRPr>
      </a:lvl1pPr>
    </p:titleStyle>
    <p:bodyStyle>
      <a:lvl1pPr marL="0" indent="0" algn="l" defTabSz="946052" rtl="0" eaLnBrk="1" latinLnBrk="0" hangingPunct="1">
        <a:lnSpc>
          <a:spcPts val="2358"/>
        </a:lnSpc>
        <a:spcBef>
          <a:spcPts val="0"/>
        </a:spcBef>
        <a:spcAft>
          <a:spcPts val="514"/>
        </a:spcAft>
        <a:buFont typeface="Arial" pitchFamily="34" charset="0"/>
        <a:buNone/>
        <a:defRPr sz="1995" b="1" kern="1200">
          <a:solidFill>
            <a:schemeClr val="accent2"/>
          </a:solidFill>
          <a:latin typeface="+mn-lt"/>
          <a:ea typeface="+mn-ea"/>
          <a:cs typeface="+mn-cs"/>
        </a:defRPr>
      </a:lvl1pPr>
      <a:lvl2pPr marL="0" indent="0" algn="l" defTabSz="946052" rtl="0" eaLnBrk="1" latinLnBrk="0" hangingPunct="1">
        <a:lnSpc>
          <a:spcPts val="1905"/>
        </a:lnSpc>
        <a:spcBef>
          <a:spcPts val="0"/>
        </a:spcBef>
        <a:spcAft>
          <a:spcPts val="2057"/>
        </a:spcAft>
        <a:buFont typeface="Arial" pitchFamily="34" charset="0"/>
        <a:buNone/>
        <a:defRPr sz="1361" kern="1200">
          <a:solidFill>
            <a:schemeClr val="tx1"/>
          </a:solidFill>
          <a:latin typeface="+mn-lt"/>
          <a:ea typeface="+mn-ea"/>
          <a:cs typeface="+mn-cs"/>
        </a:defRPr>
      </a:lvl2pPr>
      <a:lvl3pPr marL="5759" indent="0" algn="l" defTabSz="946052" rtl="0" eaLnBrk="1" latinLnBrk="0" hangingPunct="1">
        <a:lnSpc>
          <a:spcPts val="2358"/>
        </a:lnSpc>
        <a:spcBef>
          <a:spcPts val="0"/>
        </a:spcBef>
        <a:spcAft>
          <a:spcPts val="514"/>
        </a:spcAft>
        <a:buFont typeface="Arial" pitchFamily="34" charset="0"/>
        <a:buNone/>
        <a:defRPr sz="1995" b="1" kern="1200">
          <a:solidFill>
            <a:schemeClr val="accent3"/>
          </a:solidFill>
          <a:latin typeface="+mn-lt"/>
          <a:ea typeface="+mn-ea"/>
          <a:cs typeface="+mn-cs"/>
        </a:defRPr>
      </a:lvl3pPr>
      <a:lvl4pPr marL="2880" indent="0" algn="l" defTabSz="946052" rtl="0" eaLnBrk="1" latinLnBrk="0" hangingPunct="1">
        <a:lnSpc>
          <a:spcPts val="1905"/>
        </a:lnSpc>
        <a:spcBef>
          <a:spcPts val="0"/>
        </a:spcBef>
        <a:spcAft>
          <a:spcPts val="272"/>
        </a:spcAft>
        <a:buFont typeface="Arial" pitchFamily="34" charset="0"/>
        <a:buNone/>
        <a:defRPr sz="1361" kern="1200">
          <a:solidFill>
            <a:schemeClr val="tx1"/>
          </a:solidFill>
          <a:latin typeface="+mn-lt"/>
          <a:ea typeface="+mn-ea"/>
          <a:cs typeface="+mn-cs"/>
        </a:defRPr>
      </a:lvl4pPr>
      <a:lvl5pPr marL="129588" indent="-129588" algn="l" defTabSz="946052" rtl="0" eaLnBrk="1" latinLnBrk="0" hangingPunct="1">
        <a:lnSpc>
          <a:spcPts val="1814"/>
        </a:lnSpc>
        <a:spcBef>
          <a:spcPts val="0"/>
        </a:spcBef>
        <a:spcAft>
          <a:spcPts val="272"/>
        </a:spcAft>
        <a:buFont typeface="Arial" pitchFamily="34" charset="0"/>
        <a:buChar char="•"/>
        <a:defRPr sz="1361" kern="1200">
          <a:solidFill>
            <a:schemeClr val="tx1"/>
          </a:solidFill>
          <a:latin typeface="+mn-lt"/>
          <a:ea typeface="+mn-ea"/>
          <a:cs typeface="+mn-cs"/>
        </a:defRPr>
      </a:lvl5pPr>
      <a:lvl6pPr marL="2601642"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6pPr>
      <a:lvl7pPr marL="3074668"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7pPr>
      <a:lvl8pPr marL="3547694"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8pPr>
      <a:lvl9pPr marL="4020720"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biabrexit@bioindustry.or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7B1C871-9CAA-4DE6-97C5-DF2D2DA09CE1}"/>
              </a:ext>
            </a:extLst>
          </p:cNvPr>
          <p:cNvSpPr>
            <a:spLocks noGrp="1"/>
          </p:cNvSpPr>
          <p:nvPr>
            <p:ph type="body" sz="quarter" idx="13"/>
          </p:nvPr>
        </p:nvSpPr>
        <p:spPr/>
        <p:txBody>
          <a:bodyPr/>
          <a:lstStyle/>
          <a:p>
            <a:endParaRPr lang="en-GB"/>
          </a:p>
        </p:txBody>
      </p:sp>
      <p:sp>
        <p:nvSpPr>
          <p:cNvPr id="4" name="Title 3"/>
          <p:cNvSpPr>
            <a:spLocks noGrp="1"/>
          </p:cNvSpPr>
          <p:nvPr>
            <p:ph type="ctrTitle"/>
          </p:nvPr>
        </p:nvSpPr>
        <p:spPr/>
        <p:txBody>
          <a:bodyPr/>
          <a:lstStyle/>
          <a:p>
            <a:r>
              <a:rPr lang="en-GB" dirty="0"/>
              <a:t>Brexit update </a:t>
            </a:r>
            <a:endParaRPr lang="en-US" dirty="0"/>
          </a:p>
        </p:txBody>
      </p:sp>
      <p:sp>
        <p:nvSpPr>
          <p:cNvPr id="5" name="Subtitle 4"/>
          <p:cNvSpPr>
            <a:spLocks noGrp="1"/>
          </p:cNvSpPr>
          <p:nvPr>
            <p:ph type="subTitle" idx="1"/>
          </p:nvPr>
        </p:nvSpPr>
        <p:spPr/>
        <p:txBody>
          <a:bodyPr/>
          <a:lstStyle/>
          <a:p>
            <a:r>
              <a:rPr lang="en-GB" dirty="0"/>
              <a:t>24 Oct 2019</a:t>
            </a:r>
          </a:p>
          <a:p>
            <a:endParaRPr lang="en-US" dirty="0"/>
          </a:p>
        </p:txBody>
      </p:sp>
      <p:sp>
        <p:nvSpPr>
          <p:cNvPr id="14" name="Text Placeholder 13">
            <a:extLst>
              <a:ext uri="{FF2B5EF4-FFF2-40B4-BE49-F238E27FC236}">
                <a16:creationId xmlns:a16="http://schemas.microsoft.com/office/drawing/2014/main" id="{1CC06EC6-5868-4E03-8D4D-5F951993FC50}"/>
              </a:ext>
            </a:extLst>
          </p:cNvPr>
          <p:cNvSpPr>
            <a:spLocks noGrp="1"/>
          </p:cNvSpPr>
          <p:nvPr>
            <p:ph type="body" sz="quarter" idx="14"/>
          </p:nvPr>
        </p:nvSpPr>
        <p:spPr/>
        <p:txBody>
          <a:bodyPr/>
          <a:lstStyle/>
          <a:p>
            <a:endParaRPr lang="en-GB"/>
          </a:p>
        </p:txBody>
      </p:sp>
      <p:sp>
        <p:nvSpPr>
          <p:cNvPr id="15" name="Text Placeholder 14">
            <a:extLst>
              <a:ext uri="{FF2B5EF4-FFF2-40B4-BE49-F238E27FC236}">
                <a16:creationId xmlns:a16="http://schemas.microsoft.com/office/drawing/2014/main" id="{7EBAA15C-619F-44C9-A7B9-B0FFB77859C6}"/>
              </a:ext>
            </a:extLst>
          </p:cNvPr>
          <p:cNvSpPr>
            <a:spLocks noGrp="1"/>
          </p:cNvSpPr>
          <p:nvPr>
            <p:ph type="body" sz="quarter" idx="15"/>
          </p:nvPr>
        </p:nvSpPr>
        <p:spPr/>
        <p:txBody>
          <a:bodyPr/>
          <a:lstStyle/>
          <a:p>
            <a:endParaRPr lang="en-GB"/>
          </a:p>
        </p:txBody>
      </p:sp>
      <p:sp>
        <p:nvSpPr>
          <p:cNvPr id="10" name="Text Placeholder 8">
            <a:extLst>
              <a:ext uri="{FF2B5EF4-FFF2-40B4-BE49-F238E27FC236}">
                <a16:creationId xmlns:a16="http://schemas.microsoft.com/office/drawing/2014/main" id="{9020E25D-5B35-488D-BDDD-AE9FF9B41EB4}"/>
              </a:ext>
            </a:extLst>
          </p:cNvPr>
          <p:cNvSpPr txBox="1">
            <a:spLocks/>
          </p:cNvSpPr>
          <p:nvPr/>
        </p:nvSpPr>
        <p:spPr>
          <a:xfrm>
            <a:off x="1688263" y="6412100"/>
            <a:ext cx="8279151" cy="283751"/>
          </a:xfrm>
          <a:prstGeom prst="rect">
            <a:avLst/>
          </a:prstGeom>
        </p:spPr>
        <p:txBody>
          <a:bodyPr vert="horz" lIns="0" tIns="0" rIns="0" bIns="0" rtlCol="0">
            <a:noAutofit/>
          </a:bodyPr>
          <a:lstStyle>
            <a:lvl1pPr marL="0" indent="0" algn="l" defTabSz="1043056" rtl="0" eaLnBrk="1" latinLnBrk="0" hangingPunct="1">
              <a:lnSpc>
                <a:spcPts val="2600"/>
              </a:lnSpc>
              <a:spcBef>
                <a:spcPts val="0"/>
              </a:spcBef>
              <a:spcAft>
                <a:spcPts val="567"/>
              </a:spcAft>
              <a:buFont typeface="Arial" pitchFamily="34" charset="0"/>
              <a:buNone/>
              <a:defRPr sz="1800" b="0" kern="1200">
                <a:solidFill>
                  <a:schemeClr val="bg1"/>
                </a:solidFill>
                <a:latin typeface="+mn-lt"/>
                <a:ea typeface="+mn-ea"/>
                <a:cs typeface="+mn-cs"/>
              </a:defRPr>
            </a:lvl1pPr>
            <a:lvl2pPr marL="0" indent="0" algn="l" defTabSz="1043056" rtl="0" eaLnBrk="1" latinLnBrk="0" hangingPunct="1">
              <a:lnSpc>
                <a:spcPts val="2100"/>
              </a:lnSpc>
              <a:spcBef>
                <a:spcPts val="0"/>
              </a:spcBef>
              <a:spcAft>
                <a:spcPts val="2268"/>
              </a:spcAft>
              <a:buFont typeface="Arial" pitchFamily="34" charset="0"/>
              <a:buNone/>
              <a:defRPr sz="1500" kern="1200">
                <a:solidFill>
                  <a:schemeClr val="tx1"/>
                </a:solidFill>
                <a:latin typeface="+mn-lt"/>
                <a:ea typeface="+mn-ea"/>
                <a:cs typeface="+mn-cs"/>
              </a:defRPr>
            </a:lvl2pPr>
            <a:lvl3pPr marL="6350" indent="0" algn="l" defTabSz="1043056" rtl="0" eaLnBrk="1" latinLnBrk="0" hangingPunct="1">
              <a:lnSpc>
                <a:spcPts val="2600"/>
              </a:lnSpc>
              <a:spcBef>
                <a:spcPts val="0"/>
              </a:spcBef>
              <a:spcAft>
                <a:spcPts val="567"/>
              </a:spcAft>
              <a:buFont typeface="Arial" pitchFamily="34" charset="0"/>
              <a:buNone/>
              <a:defRPr sz="2200" b="1" kern="1200">
                <a:solidFill>
                  <a:schemeClr val="accent3"/>
                </a:solidFill>
                <a:latin typeface="+mn-lt"/>
                <a:ea typeface="+mn-ea"/>
                <a:cs typeface="+mn-cs"/>
              </a:defRPr>
            </a:lvl3pPr>
            <a:lvl4pPr marL="3175" indent="0" algn="l" defTabSz="1043056" rtl="0" eaLnBrk="1" latinLnBrk="0" hangingPunct="1">
              <a:lnSpc>
                <a:spcPts val="2100"/>
              </a:lnSpc>
              <a:spcBef>
                <a:spcPts val="0"/>
              </a:spcBef>
              <a:spcAft>
                <a:spcPts val="300"/>
              </a:spcAft>
              <a:buFont typeface="Arial" pitchFamily="34" charset="0"/>
              <a:buNone/>
              <a:defRPr sz="1500" kern="1200">
                <a:solidFill>
                  <a:schemeClr val="tx1"/>
                </a:solidFill>
                <a:latin typeface="+mn-lt"/>
                <a:ea typeface="+mn-ea"/>
                <a:cs typeface="+mn-cs"/>
              </a:defRPr>
            </a:lvl4pPr>
            <a:lvl5pPr marL="142875" indent="-142875" algn="l" defTabSz="1043056" rtl="0" eaLnBrk="1" latinLnBrk="0" hangingPunct="1">
              <a:lnSpc>
                <a:spcPts val="2000"/>
              </a:lnSpc>
              <a:spcBef>
                <a:spcPts val="0"/>
              </a:spcBef>
              <a:spcAft>
                <a:spcPts val="300"/>
              </a:spcAft>
              <a:buFont typeface="Arial" pitchFamily="34" charset="0"/>
              <a:buChar char="•"/>
              <a:defRPr sz="15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946052">
              <a:lnSpc>
                <a:spcPts val="2358"/>
              </a:lnSpc>
              <a:spcAft>
                <a:spcPts val="514"/>
              </a:spcAft>
            </a:pPr>
            <a:r>
              <a:rPr lang="en-GB" sz="2902" b="1" dirty="0">
                <a:solidFill>
                  <a:prstClr val="white"/>
                </a:solidFill>
                <a:latin typeface="Source Sans Pro"/>
              </a:rPr>
              <a:t> </a:t>
            </a:r>
            <a:endParaRPr lang="en-US" sz="2902" b="1" dirty="0">
              <a:solidFill>
                <a:prstClr val="white"/>
              </a:solidFill>
              <a:latin typeface="Source Sans Pro"/>
            </a:endParaRPr>
          </a:p>
        </p:txBody>
      </p:sp>
      <p:sp>
        <p:nvSpPr>
          <p:cNvPr id="7" name="Text Placeholder 7">
            <a:extLst>
              <a:ext uri="{FF2B5EF4-FFF2-40B4-BE49-F238E27FC236}">
                <a16:creationId xmlns:a16="http://schemas.microsoft.com/office/drawing/2014/main" id="{68C24B3B-1748-4BD2-A16D-23DA025BFAD8}"/>
              </a:ext>
            </a:extLst>
          </p:cNvPr>
          <p:cNvSpPr txBox="1">
            <a:spLocks/>
          </p:cNvSpPr>
          <p:nvPr/>
        </p:nvSpPr>
        <p:spPr>
          <a:xfrm>
            <a:off x="579515" y="4035965"/>
            <a:ext cx="2722485" cy="851007"/>
          </a:xfrm>
          <a:prstGeom prst="rect">
            <a:avLst/>
          </a:prstGeom>
        </p:spPr>
        <p:txBody>
          <a:bodyPr vert="horz" lIns="0" tIns="0" rIns="0" bIns="0" rtlCol="0">
            <a:noAutofit/>
          </a:bodyPr>
          <a:lstStyle>
            <a:lvl1pPr marL="0" indent="0" algn="l" defTabSz="1043056" rtl="0" eaLnBrk="1" latinLnBrk="0" hangingPunct="1">
              <a:lnSpc>
                <a:spcPts val="2600"/>
              </a:lnSpc>
              <a:spcBef>
                <a:spcPts val="0"/>
              </a:spcBef>
              <a:spcAft>
                <a:spcPts val="567"/>
              </a:spcAft>
              <a:buFont typeface="Arial" pitchFamily="34" charset="0"/>
              <a:buNone/>
              <a:defRPr sz="1800" b="1" kern="1200">
                <a:solidFill>
                  <a:schemeClr val="bg1"/>
                </a:solidFill>
                <a:latin typeface="Source Sans Pro Semibold" pitchFamily="34" charset="0"/>
                <a:ea typeface="+mn-ea"/>
                <a:cs typeface="+mn-cs"/>
              </a:defRPr>
            </a:lvl1pPr>
            <a:lvl2pPr marL="0" indent="0" algn="l" defTabSz="1043056" rtl="0" eaLnBrk="1" latinLnBrk="0" hangingPunct="1">
              <a:lnSpc>
                <a:spcPts val="2100"/>
              </a:lnSpc>
              <a:spcBef>
                <a:spcPts val="0"/>
              </a:spcBef>
              <a:spcAft>
                <a:spcPts val="2268"/>
              </a:spcAft>
              <a:buFont typeface="Arial" pitchFamily="34" charset="0"/>
              <a:buNone/>
              <a:defRPr sz="1500" kern="1200">
                <a:solidFill>
                  <a:schemeClr val="tx1"/>
                </a:solidFill>
                <a:latin typeface="+mn-lt"/>
                <a:ea typeface="+mn-ea"/>
                <a:cs typeface="+mn-cs"/>
              </a:defRPr>
            </a:lvl2pPr>
            <a:lvl3pPr marL="6350" indent="0" algn="l" defTabSz="1043056" rtl="0" eaLnBrk="1" latinLnBrk="0" hangingPunct="1">
              <a:lnSpc>
                <a:spcPts val="2600"/>
              </a:lnSpc>
              <a:spcBef>
                <a:spcPts val="0"/>
              </a:spcBef>
              <a:spcAft>
                <a:spcPts val="567"/>
              </a:spcAft>
              <a:buFont typeface="Arial" pitchFamily="34" charset="0"/>
              <a:buNone/>
              <a:defRPr sz="2200" b="1" kern="1200">
                <a:solidFill>
                  <a:schemeClr val="accent3"/>
                </a:solidFill>
                <a:latin typeface="+mn-lt"/>
                <a:ea typeface="+mn-ea"/>
                <a:cs typeface="+mn-cs"/>
              </a:defRPr>
            </a:lvl3pPr>
            <a:lvl4pPr marL="3175" indent="0" algn="l" defTabSz="1043056" rtl="0" eaLnBrk="1" latinLnBrk="0" hangingPunct="1">
              <a:lnSpc>
                <a:spcPts val="2100"/>
              </a:lnSpc>
              <a:spcBef>
                <a:spcPts val="0"/>
              </a:spcBef>
              <a:spcAft>
                <a:spcPts val="300"/>
              </a:spcAft>
              <a:buFont typeface="Arial" pitchFamily="34" charset="0"/>
              <a:buNone/>
              <a:defRPr sz="1500" kern="1200">
                <a:solidFill>
                  <a:schemeClr val="tx1"/>
                </a:solidFill>
                <a:latin typeface="+mn-lt"/>
                <a:ea typeface="+mn-ea"/>
                <a:cs typeface="+mn-cs"/>
              </a:defRPr>
            </a:lvl4pPr>
            <a:lvl5pPr marL="142875" indent="-142875" algn="l" defTabSz="1043056" rtl="0" eaLnBrk="1" latinLnBrk="0" hangingPunct="1">
              <a:lnSpc>
                <a:spcPts val="2000"/>
              </a:lnSpc>
              <a:spcBef>
                <a:spcPts val="0"/>
              </a:spcBef>
              <a:spcAft>
                <a:spcPts val="300"/>
              </a:spcAft>
              <a:buFont typeface="Arial" pitchFamily="34" charset="0"/>
              <a:buChar char="•"/>
              <a:defRPr sz="15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946052">
              <a:lnSpc>
                <a:spcPts val="2358"/>
              </a:lnSpc>
              <a:spcAft>
                <a:spcPts val="0"/>
              </a:spcAft>
              <a:tabLst>
                <a:tab pos="1271399" algn="l"/>
              </a:tabLst>
            </a:pPr>
            <a:r>
              <a:rPr lang="en-GB" sz="2000" dirty="0">
                <a:solidFill>
                  <a:prstClr val="white"/>
                </a:solidFill>
              </a:rPr>
              <a:t>Michael Warren</a:t>
            </a:r>
          </a:p>
          <a:p>
            <a:pPr defTabSz="946052">
              <a:lnSpc>
                <a:spcPts val="2358"/>
              </a:lnSpc>
              <a:spcAft>
                <a:spcPts val="0"/>
              </a:spcAft>
              <a:tabLst>
                <a:tab pos="1271399" algn="l"/>
              </a:tabLst>
            </a:pPr>
            <a:r>
              <a:rPr lang="en-GB" sz="2000" dirty="0">
                <a:solidFill>
                  <a:prstClr val="white"/>
                </a:solidFill>
              </a:rPr>
              <a:t>BIA Brexit Lead</a:t>
            </a:r>
          </a:p>
          <a:p>
            <a:pPr defTabSz="946052">
              <a:lnSpc>
                <a:spcPts val="2358"/>
              </a:lnSpc>
              <a:spcAft>
                <a:spcPts val="0"/>
              </a:spcAft>
              <a:tabLst>
                <a:tab pos="1271399" algn="l"/>
              </a:tabLst>
            </a:pPr>
            <a:endParaRPr lang="en-GB" sz="1633" dirty="0">
              <a:solidFill>
                <a:prstClr val="white"/>
              </a:solidFill>
            </a:endParaRPr>
          </a:p>
          <a:p>
            <a:pPr defTabSz="946052">
              <a:lnSpc>
                <a:spcPts val="2358"/>
              </a:lnSpc>
              <a:spcAft>
                <a:spcPts val="0"/>
              </a:spcAft>
              <a:tabLst>
                <a:tab pos="1271399" algn="l"/>
              </a:tabLst>
            </a:pPr>
            <a:endParaRPr lang="en-US" sz="1633" dirty="0">
              <a:solidFill>
                <a:prstClr val="white"/>
              </a:solidFill>
            </a:endParaRPr>
          </a:p>
        </p:txBody>
      </p:sp>
      <p:pic>
        <p:nvPicPr>
          <p:cNvPr id="9" name="Picture 2" descr="Edit photo">
            <a:extLst>
              <a:ext uri="{FF2B5EF4-FFF2-40B4-BE49-F238E27FC236}">
                <a16:creationId xmlns:a16="http://schemas.microsoft.com/office/drawing/2014/main" id="{B5D7C041-4721-4B1F-B0BC-AAE195CCF9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515" y="4835301"/>
            <a:ext cx="1402793" cy="140279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endParaRPr lang="en-US" dirty="0"/>
          </a:p>
        </p:txBody>
      </p:sp>
      <p:sp>
        <p:nvSpPr>
          <p:cNvPr id="3" name="Text Placeholder 2"/>
          <p:cNvSpPr>
            <a:spLocks noGrp="1"/>
          </p:cNvSpPr>
          <p:nvPr>
            <p:ph type="body" sz="quarter" idx="10"/>
          </p:nvPr>
        </p:nvSpPr>
        <p:spPr/>
        <p:txBody>
          <a:bodyPr/>
          <a:lstStyle/>
          <a:p>
            <a:r>
              <a:rPr lang="en-GB" altLang="en-US" dirty="0" err="1"/>
              <a:t>BioIndustry</a:t>
            </a:r>
            <a:r>
              <a:rPr lang="en-GB" altLang="en-US" dirty="0"/>
              <a:t> Association</a:t>
            </a:r>
          </a:p>
          <a:p>
            <a:pPr lvl="1"/>
            <a:r>
              <a:rPr lang="en-GB" altLang="en-US" dirty="0"/>
              <a:t>Southside </a:t>
            </a:r>
          </a:p>
          <a:p>
            <a:pPr lvl="1"/>
            <a:r>
              <a:rPr lang="en-GB" altLang="en-US" dirty="0"/>
              <a:t>7th Floor</a:t>
            </a:r>
          </a:p>
          <a:p>
            <a:pPr lvl="1"/>
            <a:r>
              <a:rPr lang="en-GB" altLang="en-US" dirty="0"/>
              <a:t>105 Victoria Street</a:t>
            </a:r>
            <a:endParaRPr lang="en-GB" dirty="0"/>
          </a:p>
          <a:p>
            <a:pPr lvl="1"/>
            <a:r>
              <a:rPr lang="en-GB" altLang="en-US" dirty="0"/>
              <a:t>London</a:t>
            </a:r>
            <a:endParaRPr lang="en-GB" dirty="0"/>
          </a:p>
          <a:p>
            <a:pPr lvl="1"/>
            <a:r>
              <a:rPr lang="en-GB" altLang="en-US" dirty="0"/>
              <a:t>SW1E 6QT </a:t>
            </a:r>
          </a:p>
          <a:p>
            <a:pPr lvl="1"/>
            <a:endParaRPr lang="en-GB" dirty="0"/>
          </a:p>
          <a:p>
            <a:pPr lvl="2"/>
            <a:r>
              <a:rPr lang="en-GB" dirty="0"/>
              <a:t>Email: biaevents@bioindustry.org</a:t>
            </a:r>
          </a:p>
          <a:p>
            <a:pPr lvl="2"/>
            <a:endParaRPr lang="en-GB" dirty="0"/>
          </a:p>
          <a:p>
            <a:pPr lvl="2"/>
            <a:endParaRPr lang="en-US" dirty="0"/>
          </a:p>
        </p:txBody>
      </p:sp>
    </p:spTree>
    <p:extLst>
      <p:ext uri="{BB962C8B-B14F-4D97-AF65-F5344CB8AC3E}">
        <p14:creationId xmlns:p14="http://schemas.microsoft.com/office/powerpoint/2010/main" val="286015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4A25-0652-4BFD-BDCE-073A26DED62E}"/>
              </a:ext>
            </a:extLst>
          </p:cNvPr>
          <p:cNvSpPr>
            <a:spLocks noGrp="1"/>
          </p:cNvSpPr>
          <p:nvPr>
            <p:ph type="title"/>
          </p:nvPr>
        </p:nvSpPr>
        <p:spPr/>
        <p:txBody>
          <a:bodyPr/>
          <a:lstStyle/>
          <a:p>
            <a:r>
              <a:rPr lang="en-GB" dirty="0"/>
              <a:t>What could happen by Oct 31st? </a:t>
            </a:r>
          </a:p>
        </p:txBody>
      </p:sp>
      <p:sp>
        <p:nvSpPr>
          <p:cNvPr id="9" name="Oval 8">
            <a:extLst>
              <a:ext uri="{FF2B5EF4-FFF2-40B4-BE49-F238E27FC236}">
                <a16:creationId xmlns:a16="http://schemas.microsoft.com/office/drawing/2014/main" id="{A458A2EF-5136-4B63-BBB7-DB56516FB790}"/>
              </a:ext>
            </a:extLst>
          </p:cNvPr>
          <p:cNvSpPr/>
          <p:nvPr/>
        </p:nvSpPr>
        <p:spPr>
          <a:xfrm>
            <a:off x="2218906" y="2728965"/>
            <a:ext cx="1931208" cy="1931208"/>
          </a:xfrm>
          <a:prstGeom prst="ellipse">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3628" b="1" dirty="0">
                <a:solidFill>
                  <a:prstClr val="white"/>
                </a:solidFill>
                <a:latin typeface="Source Sans Pro"/>
              </a:rPr>
              <a:t>Deal</a:t>
            </a:r>
          </a:p>
        </p:txBody>
      </p:sp>
      <p:sp>
        <p:nvSpPr>
          <p:cNvPr id="10" name="Oval 9">
            <a:extLst>
              <a:ext uri="{FF2B5EF4-FFF2-40B4-BE49-F238E27FC236}">
                <a16:creationId xmlns:a16="http://schemas.microsoft.com/office/drawing/2014/main" id="{096C7C20-74E5-41E5-A8A6-96FB280D6538}"/>
              </a:ext>
            </a:extLst>
          </p:cNvPr>
          <p:cNvSpPr/>
          <p:nvPr/>
        </p:nvSpPr>
        <p:spPr>
          <a:xfrm>
            <a:off x="4953467" y="2728965"/>
            <a:ext cx="1931208" cy="1931208"/>
          </a:xfrm>
          <a:prstGeom prst="ellipse">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3628" b="1" dirty="0">
                <a:solidFill>
                  <a:prstClr val="white"/>
                </a:solidFill>
                <a:latin typeface="Source Sans Pro"/>
              </a:rPr>
              <a:t>No Deal</a:t>
            </a:r>
          </a:p>
        </p:txBody>
      </p:sp>
      <p:sp>
        <p:nvSpPr>
          <p:cNvPr id="11" name="Oval 10">
            <a:extLst>
              <a:ext uri="{FF2B5EF4-FFF2-40B4-BE49-F238E27FC236}">
                <a16:creationId xmlns:a16="http://schemas.microsoft.com/office/drawing/2014/main" id="{6216E7AF-3E45-4891-BF44-5C032506A54A}"/>
              </a:ext>
            </a:extLst>
          </p:cNvPr>
          <p:cNvSpPr/>
          <p:nvPr/>
        </p:nvSpPr>
        <p:spPr>
          <a:xfrm>
            <a:off x="7773267" y="2728965"/>
            <a:ext cx="1931208" cy="1931208"/>
          </a:xfrm>
          <a:prstGeom prst="ellipse">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3628" b="1" dirty="0">
                <a:solidFill>
                  <a:prstClr val="white"/>
                </a:solidFill>
                <a:latin typeface="Source Sans Pro"/>
              </a:rPr>
              <a:t>Delay</a:t>
            </a:r>
          </a:p>
        </p:txBody>
      </p:sp>
      <p:sp>
        <p:nvSpPr>
          <p:cNvPr id="18" name="Text Placeholder 17">
            <a:extLst>
              <a:ext uri="{FF2B5EF4-FFF2-40B4-BE49-F238E27FC236}">
                <a16:creationId xmlns:a16="http://schemas.microsoft.com/office/drawing/2014/main" id="{6C2D799A-8BCB-4852-842F-AA6166078C1C}"/>
              </a:ext>
            </a:extLst>
          </p:cNvPr>
          <p:cNvSpPr>
            <a:spLocks noGrp="1"/>
          </p:cNvSpPr>
          <p:nvPr>
            <p:ph type="body" sz="quarter" idx="4294967295"/>
          </p:nvPr>
        </p:nvSpPr>
        <p:spPr>
          <a:xfrm>
            <a:off x="1559037" y="164046"/>
            <a:ext cx="3726329" cy="279331"/>
          </a:xfrm>
        </p:spPr>
        <p:txBody>
          <a:bodyPr/>
          <a:lstStyle/>
          <a:p>
            <a:endParaRPr lang="en-GB"/>
          </a:p>
        </p:txBody>
      </p:sp>
    </p:spTree>
    <p:extLst>
      <p:ext uri="{BB962C8B-B14F-4D97-AF65-F5344CB8AC3E}">
        <p14:creationId xmlns:p14="http://schemas.microsoft.com/office/powerpoint/2010/main" val="206445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272A-B484-42A1-A4EB-62B2AD98E517}"/>
              </a:ext>
            </a:extLst>
          </p:cNvPr>
          <p:cNvSpPr>
            <a:spLocks noGrp="1"/>
          </p:cNvSpPr>
          <p:nvPr>
            <p:ph type="title"/>
          </p:nvPr>
        </p:nvSpPr>
        <p:spPr/>
        <p:txBody>
          <a:bodyPr/>
          <a:lstStyle/>
          <a:p>
            <a:r>
              <a:rPr lang="en-GB" dirty="0"/>
              <a:t>The new Withdrawal Agreement shifts further away from EU alignment </a:t>
            </a:r>
          </a:p>
        </p:txBody>
      </p:sp>
      <p:sp>
        <p:nvSpPr>
          <p:cNvPr id="3" name="Content Placeholder 2">
            <a:extLst>
              <a:ext uri="{FF2B5EF4-FFF2-40B4-BE49-F238E27FC236}">
                <a16:creationId xmlns:a16="http://schemas.microsoft.com/office/drawing/2014/main" id="{02189EEE-FFD9-41B9-B5A6-C1ABEF13910C}"/>
              </a:ext>
            </a:extLst>
          </p:cNvPr>
          <p:cNvSpPr>
            <a:spLocks noGrp="1"/>
          </p:cNvSpPr>
          <p:nvPr>
            <p:ph idx="1"/>
          </p:nvPr>
        </p:nvSpPr>
        <p:spPr>
          <a:xfrm>
            <a:off x="364295" y="1667346"/>
            <a:ext cx="8386005" cy="4639193"/>
          </a:xfrm>
        </p:spPr>
        <p:txBody>
          <a:bodyPr/>
          <a:lstStyle/>
          <a:p>
            <a:r>
              <a:rPr lang="en-GB" dirty="0"/>
              <a:t>Keeps the old transition period</a:t>
            </a:r>
          </a:p>
          <a:p>
            <a:pPr lvl="1"/>
            <a:r>
              <a:rPr lang="en-GB" dirty="0"/>
              <a:t>transition period up to the end of 2020 (possibly extended up to the end of 2022) during which the UK remains in essentially the same economic relationship with the EU as now</a:t>
            </a:r>
          </a:p>
          <a:p>
            <a:pPr lvl="1"/>
            <a:r>
              <a:rPr lang="en-GB" dirty="0"/>
              <a:t>Intention to maintain </a:t>
            </a:r>
            <a:r>
              <a:rPr lang="en-GB" b="1" dirty="0"/>
              <a:t>close alignment </a:t>
            </a:r>
            <a:r>
              <a:rPr lang="en-GB" dirty="0"/>
              <a:t>remains in the Political Declaration</a:t>
            </a:r>
          </a:p>
        </p:txBody>
      </p:sp>
      <p:sp>
        <p:nvSpPr>
          <p:cNvPr id="7" name="TextBox 6">
            <a:extLst>
              <a:ext uri="{FF2B5EF4-FFF2-40B4-BE49-F238E27FC236}">
                <a16:creationId xmlns:a16="http://schemas.microsoft.com/office/drawing/2014/main" id="{5953C120-2DEC-4EC1-98B4-CAA3094C827F}"/>
              </a:ext>
            </a:extLst>
          </p:cNvPr>
          <p:cNvSpPr txBox="1"/>
          <p:nvPr/>
        </p:nvSpPr>
        <p:spPr>
          <a:xfrm>
            <a:off x="9087867" y="1774742"/>
            <a:ext cx="2739838" cy="1034770"/>
          </a:xfrm>
          <a:prstGeom prst="rect">
            <a:avLst/>
          </a:prstGeom>
          <a:noFill/>
        </p:spPr>
        <p:txBody>
          <a:bodyPr wrap="square" lIns="0" tIns="0" rIns="0" bIns="0" rtlCol="0">
            <a:spAutoFit/>
          </a:bodyPr>
          <a:lstStyle/>
          <a:p>
            <a:pPr defTabSz="946052">
              <a:lnSpc>
                <a:spcPts val="1633"/>
              </a:lnSpc>
            </a:pPr>
            <a:r>
              <a:rPr lang="en-GB" i="1" dirty="0">
                <a:solidFill>
                  <a:prstClr val="white"/>
                </a:solidFill>
                <a:highlight>
                  <a:srgbClr val="008080"/>
                </a:highlight>
                <a:latin typeface="Source Sans Pro"/>
              </a:rPr>
              <a:t>“The parties will also explore the possibility of cooperation of the UK authorities with Union agencies such as the European Medicines Agency”</a:t>
            </a:r>
          </a:p>
        </p:txBody>
      </p:sp>
      <p:sp>
        <p:nvSpPr>
          <p:cNvPr id="8" name="Content Placeholder 2">
            <a:extLst>
              <a:ext uri="{FF2B5EF4-FFF2-40B4-BE49-F238E27FC236}">
                <a16:creationId xmlns:a16="http://schemas.microsoft.com/office/drawing/2014/main" id="{BCD693E1-8FBC-4AD7-AB0F-5C8ECFDFAD74}"/>
              </a:ext>
            </a:extLst>
          </p:cNvPr>
          <p:cNvSpPr txBox="1">
            <a:spLocks/>
          </p:cNvSpPr>
          <p:nvPr/>
        </p:nvSpPr>
        <p:spPr>
          <a:xfrm>
            <a:off x="364294" y="3581400"/>
            <a:ext cx="10643339" cy="2725138"/>
          </a:xfrm>
          <a:prstGeom prst="rect">
            <a:avLst/>
          </a:prstGeom>
        </p:spPr>
        <p:txBody>
          <a:bodyPr vert="horz" lIns="0" tIns="0" rIns="0" bIns="0" rtlCol="0">
            <a:noAutofit/>
          </a:bodyPr>
          <a:lstStyle>
            <a:lvl1pPr marL="342900" indent="-342900" algn="l" defTabSz="1043056" rtl="0" eaLnBrk="1" latinLnBrk="0" hangingPunct="1">
              <a:lnSpc>
                <a:spcPct val="100000"/>
              </a:lnSpc>
              <a:spcBef>
                <a:spcPts val="600"/>
              </a:spcBef>
              <a:spcAft>
                <a:spcPts val="600"/>
              </a:spcAft>
              <a:buFont typeface="Arial" panose="020B0604020202020204" pitchFamily="34" charset="0"/>
              <a:buChar char="•"/>
              <a:defRPr sz="1800" b="0" kern="1200">
                <a:solidFill>
                  <a:schemeClr val="accent2"/>
                </a:solidFill>
                <a:latin typeface="+mn-lt"/>
                <a:ea typeface="+mn-ea"/>
                <a:cs typeface="+mn-cs"/>
              </a:defRPr>
            </a:lvl1pPr>
            <a:lvl2pPr marL="809625" indent="-342900" algn="l" defTabSz="1043056"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1341438" indent="-285750" algn="l" defTabSz="1043056" rtl="0" eaLnBrk="1" latinLnBrk="0" hangingPunct="1">
              <a:lnSpc>
                <a:spcPct val="100000"/>
              </a:lnSpc>
              <a:spcBef>
                <a:spcPts val="1200"/>
              </a:spcBef>
              <a:spcAft>
                <a:spcPts val="1200"/>
              </a:spcAft>
              <a:buFont typeface="Arial" panose="020B0604020202020204" pitchFamily="34" charset="0"/>
              <a:buChar char="•"/>
              <a:defRPr sz="1800" b="1" kern="1200">
                <a:solidFill>
                  <a:schemeClr val="accent3"/>
                </a:solidFill>
                <a:latin typeface="+mn-lt"/>
                <a:ea typeface="+mn-ea"/>
                <a:cs typeface="+mn-cs"/>
              </a:defRPr>
            </a:lvl3pPr>
            <a:lvl4pPr marL="1341438" indent="-285750" algn="l" defTabSz="1043056" rtl="0" eaLnBrk="1" latinLnBrk="0" hangingPunct="1">
              <a:lnSpc>
                <a:spcPts val="21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4pPr>
            <a:lvl5pPr marL="142875" indent="-142875" algn="l" defTabSz="1043056" rtl="0" eaLnBrk="1" latinLnBrk="0" hangingPunct="1">
              <a:lnSpc>
                <a:spcPts val="2000"/>
              </a:lnSpc>
              <a:spcBef>
                <a:spcPts val="0"/>
              </a:spcBef>
              <a:spcAft>
                <a:spcPts val="300"/>
              </a:spcAft>
              <a:buFont typeface="Arial" pitchFamily="34" charset="0"/>
              <a:buChar char="•"/>
              <a:defRPr sz="15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311010" indent="-311010" defTabSz="946052">
              <a:spcBef>
                <a:spcPts val="544"/>
              </a:spcBef>
              <a:spcAft>
                <a:spcPts val="544"/>
              </a:spcAft>
            </a:pPr>
            <a:r>
              <a:rPr lang="en-GB" dirty="0">
                <a:solidFill>
                  <a:srgbClr val="1F3B82"/>
                </a:solidFill>
                <a:latin typeface="Source Sans Pro"/>
              </a:rPr>
              <a:t>Now the focus is on a FTA</a:t>
            </a:r>
          </a:p>
          <a:p>
            <a:pPr marL="734330" lvl="1" indent="-311010" defTabSz="946052">
              <a:spcBef>
                <a:spcPts val="544"/>
              </a:spcBef>
              <a:spcAft>
                <a:spcPts val="544"/>
              </a:spcAft>
            </a:pPr>
            <a:r>
              <a:rPr lang="en-GB" dirty="0">
                <a:solidFill>
                  <a:prstClr val="black"/>
                </a:solidFill>
                <a:latin typeface="Source Sans Pro"/>
              </a:rPr>
              <a:t>During transition UK and EU negotiate the terms of their future relationship. The type of trade agreement sought by the UK is now different and looser than under the previous deal.</a:t>
            </a:r>
          </a:p>
          <a:p>
            <a:pPr marL="734330" lvl="1" indent="-311010" defTabSz="946052">
              <a:spcBef>
                <a:spcPts val="544"/>
              </a:spcBef>
              <a:spcAft>
                <a:spcPts val="544"/>
              </a:spcAft>
            </a:pPr>
            <a:r>
              <a:rPr lang="en-GB" dirty="0">
                <a:solidFill>
                  <a:prstClr val="black"/>
                </a:solidFill>
                <a:latin typeface="Source Sans Pro"/>
              </a:rPr>
              <a:t>Under the previous deal, if no new trade deal was agreed, the ‘backstop’ would have kicked in after the transition period. This meant the whole of the UK would have been in a customs union with the EU</a:t>
            </a:r>
          </a:p>
          <a:p>
            <a:pPr marL="734330" lvl="1" indent="-311010" defTabSz="946052">
              <a:spcBef>
                <a:spcPts val="544"/>
              </a:spcBef>
              <a:spcAft>
                <a:spcPts val="544"/>
              </a:spcAft>
            </a:pPr>
            <a:r>
              <a:rPr lang="en-GB" dirty="0">
                <a:solidFill>
                  <a:prstClr val="black"/>
                </a:solidFill>
                <a:latin typeface="Source Sans Pro"/>
              </a:rPr>
              <a:t>If a trade deal is not agreed by the end of the transition period, the default position is that Northern Ireland applies many EU rules (subject to a consent mechanism) but the rest of the UK would move to a no-deal/World Trade Organization (WTO) relationship</a:t>
            </a:r>
          </a:p>
          <a:p>
            <a:pPr marL="734330" lvl="1" indent="-311010" defTabSz="946052">
              <a:spcBef>
                <a:spcPts val="544"/>
              </a:spcBef>
              <a:spcAft>
                <a:spcPts val="544"/>
              </a:spcAft>
            </a:pPr>
            <a:endParaRPr lang="en-GB" dirty="0">
              <a:solidFill>
                <a:prstClr val="black"/>
              </a:solidFill>
              <a:latin typeface="Source Sans Pro"/>
            </a:endParaRPr>
          </a:p>
          <a:p>
            <a:pPr marL="311010" indent="-311010" defTabSz="946052">
              <a:spcBef>
                <a:spcPts val="544"/>
              </a:spcBef>
              <a:spcAft>
                <a:spcPts val="544"/>
              </a:spcAft>
            </a:pPr>
            <a:endParaRPr lang="en-GB" dirty="0">
              <a:solidFill>
                <a:srgbClr val="1F3B82"/>
              </a:solidFill>
              <a:latin typeface="Source Sans Pro"/>
            </a:endParaRPr>
          </a:p>
          <a:p>
            <a:pPr marL="311010" indent="-311010" defTabSz="946052">
              <a:spcBef>
                <a:spcPts val="544"/>
              </a:spcBef>
              <a:spcAft>
                <a:spcPts val="544"/>
              </a:spcAft>
            </a:pPr>
            <a:endParaRPr lang="en-GB" dirty="0">
              <a:solidFill>
                <a:srgbClr val="1F3B82"/>
              </a:solidFill>
              <a:latin typeface="Source Sans Pro"/>
            </a:endParaRPr>
          </a:p>
        </p:txBody>
      </p:sp>
    </p:spTree>
    <p:extLst>
      <p:ext uri="{BB962C8B-B14F-4D97-AF65-F5344CB8AC3E}">
        <p14:creationId xmlns:p14="http://schemas.microsoft.com/office/powerpoint/2010/main" val="234021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86C4A44-2E8A-418E-BD51-186EF8B8C80F}"/>
              </a:ext>
            </a:extLst>
          </p:cNvPr>
          <p:cNvSpPr>
            <a:spLocks noGrp="1"/>
          </p:cNvSpPr>
          <p:nvPr>
            <p:ph type="title"/>
          </p:nvPr>
        </p:nvSpPr>
        <p:spPr/>
        <p:txBody>
          <a:bodyPr/>
          <a:lstStyle/>
          <a:p>
            <a:r>
              <a:rPr lang="en-GB" dirty="0"/>
              <a:t>Govt is aiming for close co-operation with EU on regulation</a:t>
            </a:r>
          </a:p>
        </p:txBody>
      </p:sp>
      <p:pic>
        <p:nvPicPr>
          <p:cNvPr id="6" name="Content Placeholder 5">
            <a:extLst>
              <a:ext uri="{FF2B5EF4-FFF2-40B4-BE49-F238E27FC236}">
                <a16:creationId xmlns:a16="http://schemas.microsoft.com/office/drawing/2014/main" id="{879E09AB-F205-4A43-9724-9A8E2545F8E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67575" y="2137424"/>
            <a:ext cx="2468880" cy="3699164"/>
          </a:xfrm>
        </p:spPr>
      </p:pic>
      <p:sp>
        <p:nvSpPr>
          <p:cNvPr id="4" name="Slide Number Placeholder 3">
            <a:extLst>
              <a:ext uri="{FF2B5EF4-FFF2-40B4-BE49-F238E27FC236}">
                <a16:creationId xmlns:a16="http://schemas.microsoft.com/office/drawing/2014/main" id="{A60CE7EF-86FD-438D-B4EF-878205E29949}"/>
              </a:ext>
            </a:extLst>
          </p:cNvPr>
          <p:cNvSpPr>
            <a:spLocks noGrp="1"/>
          </p:cNvSpPr>
          <p:nvPr>
            <p:ph type="sldNum" sz="quarter" idx="14"/>
          </p:nvPr>
        </p:nvSpPr>
        <p:spPr/>
        <p:txBody>
          <a:bodyPr/>
          <a:lstStyle/>
          <a:p>
            <a:fld id="{C46083C1-1720-42A3-B8B8-96F3A4997AA3}" type="slidenum">
              <a:rPr lang="en-GB" smtClean="0"/>
              <a:pPr/>
              <a:t>4</a:t>
            </a:fld>
            <a:endParaRPr lang="en-GB"/>
          </a:p>
        </p:txBody>
      </p:sp>
      <p:sp>
        <p:nvSpPr>
          <p:cNvPr id="15" name="Content Placeholder 2">
            <a:extLst>
              <a:ext uri="{FF2B5EF4-FFF2-40B4-BE49-F238E27FC236}">
                <a16:creationId xmlns:a16="http://schemas.microsoft.com/office/drawing/2014/main" id="{990C6FB8-D2AE-4FEA-A175-474DAE4BC5C4}"/>
              </a:ext>
            </a:extLst>
          </p:cNvPr>
          <p:cNvSpPr txBox="1">
            <a:spLocks/>
          </p:cNvSpPr>
          <p:nvPr/>
        </p:nvSpPr>
        <p:spPr>
          <a:xfrm>
            <a:off x="735291" y="1772103"/>
            <a:ext cx="7079282" cy="4639193"/>
          </a:xfrm>
          <a:prstGeom prst="rect">
            <a:avLst/>
          </a:prstGeom>
        </p:spPr>
        <p:txBody>
          <a:bodyPr vert="horz" lIns="0" tIns="0" rIns="0" bIns="0" rtlCol="0">
            <a:noAutofit/>
          </a:bodyPr>
          <a:lstStyle>
            <a:lvl1pPr marL="342900" indent="-342900" algn="l" defTabSz="1043056" rtl="0" eaLnBrk="1" latinLnBrk="0" hangingPunct="1">
              <a:lnSpc>
                <a:spcPct val="100000"/>
              </a:lnSpc>
              <a:spcBef>
                <a:spcPts val="600"/>
              </a:spcBef>
              <a:spcAft>
                <a:spcPts val="600"/>
              </a:spcAft>
              <a:buFont typeface="Arial" panose="020B0604020202020204" pitchFamily="34" charset="0"/>
              <a:buChar char="•"/>
              <a:defRPr sz="1800" b="0" kern="1200">
                <a:solidFill>
                  <a:schemeClr val="accent2"/>
                </a:solidFill>
                <a:latin typeface="+mn-lt"/>
                <a:ea typeface="+mn-ea"/>
                <a:cs typeface="+mn-cs"/>
              </a:defRPr>
            </a:lvl1pPr>
            <a:lvl2pPr marL="809625" indent="-342900" algn="l" defTabSz="1043056"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1341438" indent="-285750" algn="l" defTabSz="1043056" rtl="0" eaLnBrk="1" latinLnBrk="0" hangingPunct="1">
              <a:lnSpc>
                <a:spcPct val="100000"/>
              </a:lnSpc>
              <a:spcBef>
                <a:spcPts val="1200"/>
              </a:spcBef>
              <a:spcAft>
                <a:spcPts val="1200"/>
              </a:spcAft>
              <a:buFont typeface="Arial" panose="020B0604020202020204" pitchFamily="34" charset="0"/>
              <a:buChar char="•"/>
              <a:defRPr sz="1800" b="1" kern="1200">
                <a:solidFill>
                  <a:schemeClr val="accent3"/>
                </a:solidFill>
                <a:latin typeface="+mn-lt"/>
                <a:ea typeface="+mn-ea"/>
                <a:cs typeface="+mn-cs"/>
              </a:defRPr>
            </a:lvl3pPr>
            <a:lvl4pPr marL="1341438" indent="-285750" algn="l" defTabSz="1043056" rtl="0" eaLnBrk="1" latinLnBrk="0" hangingPunct="1">
              <a:lnSpc>
                <a:spcPts val="21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4pPr>
            <a:lvl5pPr marL="142875" indent="-142875" algn="l" defTabSz="1043056" rtl="0" eaLnBrk="1" latinLnBrk="0" hangingPunct="1">
              <a:lnSpc>
                <a:spcPts val="2000"/>
              </a:lnSpc>
              <a:spcBef>
                <a:spcPts val="0"/>
              </a:spcBef>
              <a:spcAft>
                <a:spcPts val="300"/>
              </a:spcAft>
              <a:buFont typeface="Arial" pitchFamily="34" charset="0"/>
              <a:buChar char="•"/>
              <a:defRPr sz="15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000" dirty="0"/>
              <a:t>The new deal sets a FTA as the destination at the end of the transition period</a:t>
            </a:r>
          </a:p>
          <a:p>
            <a:r>
              <a:rPr lang="en-GB" sz="2000" dirty="0"/>
              <a:t>“regulatory collaboration” and “active participation” with the EMA were set out by Matt Hancock as the government’s preferred position at the Bioscience Forum</a:t>
            </a:r>
          </a:p>
          <a:p>
            <a:r>
              <a:rPr lang="en-GB" sz="2000" dirty="0"/>
              <a:t>This would be subject to negotiations with the EU about the terms of an FTA</a:t>
            </a:r>
          </a:p>
          <a:p>
            <a:endParaRPr lang="en-GB" sz="2000" dirty="0"/>
          </a:p>
          <a:p>
            <a:endParaRPr lang="en-GB" sz="2000" dirty="0"/>
          </a:p>
          <a:p>
            <a:endParaRPr lang="en-GB" sz="2000" dirty="0"/>
          </a:p>
          <a:p>
            <a:endParaRPr lang="en-GB" sz="2000" dirty="0"/>
          </a:p>
        </p:txBody>
      </p:sp>
      <p:sp>
        <p:nvSpPr>
          <p:cNvPr id="16" name="Rectangle 15">
            <a:extLst>
              <a:ext uri="{FF2B5EF4-FFF2-40B4-BE49-F238E27FC236}">
                <a16:creationId xmlns:a16="http://schemas.microsoft.com/office/drawing/2014/main" id="{9A6EE714-811A-40DB-8E10-42BF8BBD52E7}"/>
              </a:ext>
            </a:extLst>
          </p:cNvPr>
          <p:cNvSpPr/>
          <p:nvPr/>
        </p:nvSpPr>
        <p:spPr>
          <a:xfrm>
            <a:off x="3291663" y="4990394"/>
            <a:ext cx="4849411" cy="1323439"/>
          </a:xfrm>
          <a:prstGeom prst="rect">
            <a:avLst/>
          </a:prstGeom>
        </p:spPr>
        <p:txBody>
          <a:bodyPr>
            <a:spAutoFit/>
          </a:bodyPr>
          <a:lstStyle/>
          <a:p>
            <a:r>
              <a:rPr lang="en-GB" sz="2000" i="1" dirty="0">
                <a:solidFill>
                  <a:schemeClr val="accent6"/>
                </a:solidFill>
              </a:rPr>
              <a:t>“mutual recognition of products produced in the U.K. and the EU” </a:t>
            </a:r>
          </a:p>
          <a:p>
            <a:pPr algn="r"/>
            <a:r>
              <a:rPr lang="en-GB" sz="2000" dirty="0"/>
              <a:t>Matthew Hancock, Bioscience Forum 17 Oct 2019</a:t>
            </a:r>
          </a:p>
        </p:txBody>
      </p:sp>
    </p:spTree>
    <p:extLst>
      <p:ext uri="{BB962C8B-B14F-4D97-AF65-F5344CB8AC3E}">
        <p14:creationId xmlns:p14="http://schemas.microsoft.com/office/powerpoint/2010/main" val="128269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C57A-3BA7-40FE-A64B-AB0AB95B8006}"/>
              </a:ext>
            </a:extLst>
          </p:cNvPr>
          <p:cNvSpPr>
            <a:spLocks noGrp="1"/>
          </p:cNvSpPr>
          <p:nvPr>
            <p:ph type="title"/>
          </p:nvPr>
        </p:nvSpPr>
        <p:spPr/>
        <p:txBody>
          <a:bodyPr/>
          <a:lstStyle/>
          <a:p>
            <a:r>
              <a:rPr lang="en-GB" dirty="0"/>
              <a:t>The big political issues in play</a:t>
            </a:r>
          </a:p>
        </p:txBody>
      </p:sp>
      <p:sp>
        <p:nvSpPr>
          <p:cNvPr id="28" name="Content Placeholder 27">
            <a:extLst>
              <a:ext uri="{FF2B5EF4-FFF2-40B4-BE49-F238E27FC236}">
                <a16:creationId xmlns:a16="http://schemas.microsoft.com/office/drawing/2014/main" id="{AF0B9935-81F9-4A6D-80BA-C1004E262DB3}"/>
              </a:ext>
            </a:extLst>
          </p:cNvPr>
          <p:cNvSpPr>
            <a:spLocks noGrp="1"/>
          </p:cNvSpPr>
          <p:nvPr>
            <p:ph idx="1"/>
          </p:nvPr>
        </p:nvSpPr>
        <p:spPr/>
        <p:txBody>
          <a:bodyPr/>
          <a:lstStyle/>
          <a:p>
            <a:r>
              <a:rPr lang="en-GB" dirty="0"/>
              <a:t>European Council is deciding on an extension, following Tusk’s recommendation to accept the UK’s proposal</a:t>
            </a:r>
          </a:p>
          <a:p>
            <a:r>
              <a:rPr lang="en-GB" dirty="0"/>
              <a:t>Potential revised timetable for the WA Bill, or govt push for General Election</a:t>
            </a:r>
          </a:p>
          <a:p>
            <a:r>
              <a:rPr lang="en-GB" dirty="0"/>
              <a:t>Mixed messages from opposition on whether they will agree to an election</a:t>
            </a:r>
          </a:p>
          <a:p>
            <a:endParaRPr lang="en-GB" dirty="0"/>
          </a:p>
          <a:p>
            <a:endParaRPr lang="en-GB" dirty="0"/>
          </a:p>
        </p:txBody>
      </p:sp>
      <p:sp>
        <p:nvSpPr>
          <p:cNvPr id="4" name="Slide Number Placeholder 3">
            <a:extLst>
              <a:ext uri="{FF2B5EF4-FFF2-40B4-BE49-F238E27FC236}">
                <a16:creationId xmlns:a16="http://schemas.microsoft.com/office/drawing/2014/main" id="{5071F128-D25B-4E21-9D8C-4CE7D6D71D34}"/>
              </a:ext>
            </a:extLst>
          </p:cNvPr>
          <p:cNvSpPr>
            <a:spLocks noGrp="1"/>
          </p:cNvSpPr>
          <p:nvPr>
            <p:ph type="sldNum" sz="quarter" idx="14"/>
          </p:nvPr>
        </p:nvSpPr>
        <p:spPr/>
        <p:txBody>
          <a:bodyPr/>
          <a:lstStyle/>
          <a:p>
            <a:fld id="{C46083C1-1720-42A3-B8B8-96F3A4997AA3}" type="slidenum">
              <a:rPr lang="en-GB"/>
              <a:pPr/>
              <a:t>5</a:t>
            </a:fld>
            <a:endParaRPr lang="en-GB"/>
          </a:p>
        </p:txBody>
      </p:sp>
      <p:sp>
        <p:nvSpPr>
          <p:cNvPr id="6" name="Rectangle: Rounded Corners 5">
            <a:extLst>
              <a:ext uri="{FF2B5EF4-FFF2-40B4-BE49-F238E27FC236}">
                <a16:creationId xmlns:a16="http://schemas.microsoft.com/office/drawing/2014/main" id="{AD0A9C20-B9B3-465A-BF08-4B0A0331C49B}"/>
              </a:ext>
            </a:extLst>
          </p:cNvPr>
          <p:cNvSpPr/>
          <p:nvPr/>
        </p:nvSpPr>
        <p:spPr>
          <a:xfrm>
            <a:off x="6144945" y="4782500"/>
            <a:ext cx="2023045" cy="715089"/>
          </a:xfrm>
          <a:prstGeom prst="roundRect">
            <a:avLst/>
          </a:prstGeom>
          <a:noFill/>
          <a:ln>
            <a:solidFill>
              <a:schemeClr val="accent6"/>
            </a:solidFill>
          </a:ln>
        </p:spPr>
        <p:txBody>
          <a:bodyPr wrap="square" lIns="97955" rIns="32652" anchor="ctr">
            <a:spAutoFit/>
          </a:bodyPr>
          <a:lstStyle/>
          <a:p>
            <a:pPr algn="ctr" defTabSz="946052"/>
            <a:r>
              <a:rPr lang="en-GB" dirty="0">
                <a:solidFill>
                  <a:srgbClr val="008B86"/>
                </a:solidFill>
                <a:latin typeface="Source Sans Pro"/>
              </a:rPr>
              <a:t>A longer extension?</a:t>
            </a:r>
          </a:p>
        </p:txBody>
      </p:sp>
      <p:sp>
        <p:nvSpPr>
          <p:cNvPr id="7" name="Rectangle 6">
            <a:extLst>
              <a:ext uri="{FF2B5EF4-FFF2-40B4-BE49-F238E27FC236}">
                <a16:creationId xmlns:a16="http://schemas.microsoft.com/office/drawing/2014/main" id="{0A3C6E22-E793-4969-9638-6E3FEEB22A91}"/>
              </a:ext>
            </a:extLst>
          </p:cNvPr>
          <p:cNvSpPr/>
          <p:nvPr/>
        </p:nvSpPr>
        <p:spPr>
          <a:xfrm>
            <a:off x="5857825" y="2651442"/>
            <a:ext cx="2463187" cy="736662"/>
          </a:xfrm>
          <a:prstGeom prst="rect">
            <a:avLst/>
          </a:prstGeom>
          <a:noFill/>
          <a:ln>
            <a:noFill/>
          </a:ln>
        </p:spPr>
        <p:txBody>
          <a:bodyPr wrap="square" lIns="195910" anchor="ctr">
            <a:noAutofit/>
          </a:bodyPr>
          <a:lstStyle/>
          <a:p>
            <a:pPr defTabSz="946052"/>
            <a:endParaRPr lang="en-GB" sz="1814" dirty="0">
              <a:solidFill>
                <a:srgbClr val="008B86"/>
              </a:solidFill>
              <a:latin typeface="Source Sans Pro"/>
            </a:endParaRPr>
          </a:p>
        </p:txBody>
      </p:sp>
      <p:sp>
        <p:nvSpPr>
          <p:cNvPr id="16" name="Rectangle: Rounded Corners 15">
            <a:extLst>
              <a:ext uri="{FF2B5EF4-FFF2-40B4-BE49-F238E27FC236}">
                <a16:creationId xmlns:a16="http://schemas.microsoft.com/office/drawing/2014/main" id="{1CC4DE67-16B4-4C64-B378-246967D23D2E}"/>
              </a:ext>
            </a:extLst>
          </p:cNvPr>
          <p:cNvSpPr/>
          <p:nvPr/>
        </p:nvSpPr>
        <p:spPr>
          <a:xfrm>
            <a:off x="6144946" y="3354848"/>
            <a:ext cx="2023045" cy="715089"/>
          </a:xfrm>
          <a:prstGeom prst="roundRect">
            <a:avLst/>
          </a:prstGeom>
          <a:noFill/>
          <a:ln>
            <a:solidFill>
              <a:schemeClr val="accent6"/>
            </a:solidFill>
          </a:ln>
        </p:spPr>
        <p:txBody>
          <a:bodyPr wrap="square" lIns="97955" rIns="32652" anchor="ctr">
            <a:spAutoFit/>
          </a:bodyPr>
          <a:lstStyle/>
          <a:p>
            <a:pPr algn="ctr" defTabSz="946052"/>
            <a:r>
              <a:rPr lang="en-GB" dirty="0">
                <a:solidFill>
                  <a:srgbClr val="008B86"/>
                </a:solidFill>
                <a:latin typeface="Source Sans Pro"/>
              </a:rPr>
              <a:t>A short, technical extension?</a:t>
            </a:r>
          </a:p>
        </p:txBody>
      </p:sp>
      <p:sp>
        <p:nvSpPr>
          <p:cNvPr id="17" name="Rectangle: Rounded Corners 16">
            <a:extLst>
              <a:ext uri="{FF2B5EF4-FFF2-40B4-BE49-F238E27FC236}">
                <a16:creationId xmlns:a16="http://schemas.microsoft.com/office/drawing/2014/main" id="{31816554-2172-49BB-8BD5-F4AC5C9321F4}"/>
              </a:ext>
            </a:extLst>
          </p:cNvPr>
          <p:cNvSpPr/>
          <p:nvPr/>
        </p:nvSpPr>
        <p:spPr>
          <a:xfrm>
            <a:off x="8848189" y="4520011"/>
            <a:ext cx="1870611" cy="408623"/>
          </a:xfrm>
          <a:prstGeom prst="roundRect">
            <a:avLst/>
          </a:prstGeom>
          <a:noFill/>
          <a:ln>
            <a:solidFill>
              <a:schemeClr val="accent6"/>
            </a:solidFill>
          </a:ln>
        </p:spPr>
        <p:txBody>
          <a:bodyPr wrap="square" lIns="97955" rIns="32652" anchor="ctr">
            <a:spAutoFit/>
          </a:bodyPr>
          <a:lstStyle/>
          <a:p>
            <a:pPr algn="ctr" defTabSz="946052"/>
            <a:r>
              <a:rPr lang="en-GB" dirty="0">
                <a:solidFill>
                  <a:srgbClr val="008B86"/>
                </a:solidFill>
                <a:latin typeface="Source Sans Pro"/>
              </a:rPr>
              <a:t>General Election?</a:t>
            </a:r>
          </a:p>
        </p:txBody>
      </p:sp>
      <p:sp>
        <p:nvSpPr>
          <p:cNvPr id="18" name="Rectangle: Rounded Corners 17">
            <a:extLst>
              <a:ext uri="{FF2B5EF4-FFF2-40B4-BE49-F238E27FC236}">
                <a16:creationId xmlns:a16="http://schemas.microsoft.com/office/drawing/2014/main" id="{98BC5C8C-ADF9-4975-B180-49E3DEBC37AC}"/>
              </a:ext>
            </a:extLst>
          </p:cNvPr>
          <p:cNvSpPr/>
          <p:nvPr/>
        </p:nvSpPr>
        <p:spPr>
          <a:xfrm>
            <a:off x="8848189" y="3354849"/>
            <a:ext cx="1870611" cy="715089"/>
          </a:xfrm>
          <a:prstGeom prst="roundRect">
            <a:avLst/>
          </a:prstGeom>
          <a:noFill/>
          <a:ln>
            <a:solidFill>
              <a:schemeClr val="accent6"/>
            </a:solidFill>
          </a:ln>
        </p:spPr>
        <p:txBody>
          <a:bodyPr wrap="square" lIns="97955" rIns="32652" anchor="ctr">
            <a:spAutoFit/>
          </a:bodyPr>
          <a:lstStyle/>
          <a:p>
            <a:pPr algn="ctr" defTabSz="946052"/>
            <a:r>
              <a:rPr lang="en-GB" dirty="0">
                <a:solidFill>
                  <a:srgbClr val="008B86"/>
                </a:solidFill>
                <a:latin typeface="Source Sans Pro"/>
              </a:rPr>
              <a:t>Withdrawal Bill un-paused</a:t>
            </a:r>
          </a:p>
        </p:txBody>
      </p:sp>
      <p:sp>
        <p:nvSpPr>
          <p:cNvPr id="22" name="Rectangle 21">
            <a:extLst>
              <a:ext uri="{FF2B5EF4-FFF2-40B4-BE49-F238E27FC236}">
                <a16:creationId xmlns:a16="http://schemas.microsoft.com/office/drawing/2014/main" id="{AB7827E7-7BB3-4099-A5B0-EA7AE4CF1D71}"/>
              </a:ext>
            </a:extLst>
          </p:cNvPr>
          <p:cNvSpPr/>
          <p:nvPr/>
        </p:nvSpPr>
        <p:spPr>
          <a:xfrm>
            <a:off x="1536389" y="2032934"/>
            <a:ext cx="2463192" cy="736662"/>
          </a:xfrm>
          <a:prstGeom prst="rect">
            <a:avLst/>
          </a:prstGeom>
          <a:noFill/>
          <a:ln>
            <a:noFill/>
          </a:ln>
        </p:spPr>
        <p:txBody>
          <a:bodyPr wrap="square" lIns="195910" anchor="ctr">
            <a:noAutofit/>
          </a:bodyPr>
          <a:lstStyle/>
          <a:p>
            <a:pPr defTabSz="946052"/>
            <a:endParaRPr lang="en-GB" sz="1814" dirty="0">
              <a:solidFill>
                <a:srgbClr val="008B86"/>
              </a:solidFill>
              <a:latin typeface="Source Sans Pro"/>
            </a:endParaRPr>
          </a:p>
        </p:txBody>
      </p:sp>
      <p:cxnSp>
        <p:nvCxnSpPr>
          <p:cNvPr id="38" name="Straight Arrow Connector 37">
            <a:extLst>
              <a:ext uri="{FF2B5EF4-FFF2-40B4-BE49-F238E27FC236}">
                <a16:creationId xmlns:a16="http://schemas.microsoft.com/office/drawing/2014/main" id="{407F5504-F25F-4768-9A8A-48F1AFBB63C7}"/>
              </a:ext>
            </a:extLst>
          </p:cNvPr>
          <p:cNvCxnSpPr>
            <a:cxnSpLocks/>
          </p:cNvCxnSpPr>
          <p:nvPr/>
        </p:nvCxnSpPr>
        <p:spPr>
          <a:xfrm>
            <a:off x="8190641" y="3712394"/>
            <a:ext cx="493826"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CF07084-9501-47E8-9E2C-346A376E362B}"/>
              </a:ext>
            </a:extLst>
          </p:cNvPr>
          <p:cNvCxnSpPr>
            <a:cxnSpLocks/>
          </p:cNvCxnSpPr>
          <p:nvPr/>
        </p:nvCxnSpPr>
        <p:spPr>
          <a:xfrm>
            <a:off x="8167990" y="5131725"/>
            <a:ext cx="619868"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E0AFEF8F-00BB-4995-8F77-B0AB6DC86A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0906" y="3316321"/>
            <a:ext cx="4826447" cy="2386391"/>
          </a:xfrm>
          <a:prstGeom prst="rect">
            <a:avLst/>
          </a:prstGeom>
          <a:ln>
            <a:noFill/>
          </a:ln>
          <a:effectLst>
            <a:outerShdw blurRad="292100" dist="139700" dir="2700000" algn="tl" rotWithShape="0">
              <a:srgbClr val="333333">
                <a:alpha val="65000"/>
              </a:srgbClr>
            </a:outerShdw>
          </a:effectLst>
        </p:spPr>
      </p:pic>
      <p:sp>
        <p:nvSpPr>
          <p:cNvPr id="55" name="Rectangle: Rounded Corners 54">
            <a:extLst>
              <a:ext uri="{FF2B5EF4-FFF2-40B4-BE49-F238E27FC236}">
                <a16:creationId xmlns:a16="http://schemas.microsoft.com/office/drawing/2014/main" id="{ED02132F-0AB2-478C-9428-88781FE4E7F9}"/>
              </a:ext>
            </a:extLst>
          </p:cNvPr>
          <p:cNvSpPr/>
          <p:nvPr/>
        </p:nvSpPr>
        <p:spPr>
          <a:xfrm>
            <a:off x="8848189" y="5308313"/>
            <a:ext cx="1870610" cy="408623"/>
          </a:xfrm>
          <a:prstGeom prst="roundRect">
            <a:avLst/>
          </a:prstGeom>
          <a:noFill/>
          <a:ln>
            <a:solidFill>
              <a:schemeClr val="accent6"/>
            </a:solidFill>
          </a:ln>
        </p:spPr>
        <p:txBody>
          <a:bodyPr wrap="square" lIns="97955" rIns="32652" anchor="ctr">
            <a:spAutoFit/>
          </a:bodyPr>
          <a:lstStyle/>
          <a:p>
            <a:pPr algn="ctr" defTabSz="946052"/>
            <a:r>
              <a:rPr lang="en-GB" dirty="0">
                <a:solidFill>
                  <a:srgbClr val="008B86"/>
                </a:solidFill>
                <a:latin typeface="Source Sans Pro"/>
              </a:rPr>
              <a:t>2</a:t>
            </a:r>
            <a:r>
              <a:rPr lang="en-GB" baseline="30000" dirty="0">
                <a:solidFill>
                  <a:srgbClr val="008B86"/>
                </a:solidFill>
                <a:latin typeface="Source Sans Pro"/>
              </a:rPr>
              <a:t>nd</a:t>
            </a:r>
            <a:r>
              <a:rPr lang="en-GB" dirty="0">
                <a:solidFill>
                  <a:srgbClr val="008B86"/>
                </a:solidFill>
                <a:latin typeface="Source Sans Pro"/>
              </a:rPr>
              <a:t> referendum?</a:t>
            </a:r>
          </a:p>
        </p:txBody>
      </p:sp>
    </p:spTree>
    <p:extLst>
      <p:ext uri="{BB962C8B-B14F-4D97-AF65-F5344CB8AC3E}">
        <p14:creationId xmlns:p14="http://schemas.microsoft.com/office/powerpoint/2010/main" val="391378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7D0A-8CB9-4D32-BAE7-08F29EC41CDD}"/>
              </a:ext>
            </a:extLst>
          </p:cNvPr>
          <p:cNvSpPr>
            <a:spLocks noGrp="1"/>
          </p:cNvSpPr>
          <p:nvPr>
            <p:ph type="title"/>
          </p:nvPr>
        </p:nvSpPr>
        <p:spPr/>
        <p:txBody>
          <a:bodyPr/>
          <a:lstStyle/>
          <a:p>
            <a:r>
              <a:rPr lang="en-GB" dirty="0"/>
              <a:t>Can the deal succeed relatively intact?</a:t>
            </a:r>
          </a:p>
        </p:txBody>
      </p:sp>
      <p:sp>
        <p:nvSpPr>
          <p:cNvPr id="3" name="Content Placeholder 2">
            <a:extLst>
              <a:ext uri="{FF2B5EF4-FFF2-40B4-BE49-F238E27FC236}">
                <a16:creationId xmlns:a16="http://schemas.microsoft.com/office/drawing/2014/main" id="{13217A8F-9B9A-4EDD-A460-B6106E69536C}"/>
              </a:ext>
            </a:extLst>
          </p:cNvPr>
          <p:cNvSpPr>
            <a:spLocks noGrp="1"/>
          </p:cNvSpPr>
          <p:nvPr>
            <p:ph idx="1"/>
          </p:nvPr>
        </p:nvSpPr>
        <p:spPr>
          <a:xfrm>
            <a:off x="392765" y="1667345"/>
            <a:ext cx="7621344" cy="4639193"/>
          </a:xfrm>
        </p:spPr>
        <p:txBody>
          <a:bodyPr/>
          <a:lstStyle/>
          <a:p>
            <a:r>
              <a:rPr lang="en-GB" dirty="0"/>
              <a:t>PM has a agreed by the EU and in principle by Parliament, but many objections remain on the detail</a:t>
            </a:r>
          </a:p>
          <a:p>
            <a:r>
              <a:rPr lang="en-GB" dirty="0"/>
              <a:t>If the Bill is ‘un-paused’, amendments could ‘neutralise’ the politically sensitive elements, such as</a:t>
            </a:r>
          </a:p>
          <a:p>
            <a:pPr lvl="1"/>
            <a:r>
              <a:rPr lang="en-GB" dirty="0"/>
              <a:t>Full UK alignment to EU Customs Union</a:t>
            </a:r>
          </a:p>
          <a:p>
            <a:pPr lvl="1"/>
            <a:r>
              <a:rPr lang="en-GB" dirty="0"/>
              <a:t>Second referendum required before ratification</a:t>
            </a:r>
          </a:p>
          <a:p>
            <a:pPr lvl="1"/>
            <a:r>
              <a:rPr lang="en-GB" dirty="0"/>
              <a:t>Parliamentary ‘lock’ on extension beyond Dec 2020</a:t>
            </a:r>
          </a:p>
          <a:p>
            <a:r>
              <a:rPr lang="en-GB" dirty="0"/>
              <a:t>If any amendments succeed, the govt is likely to withdraw it again and try to call a General Election</a:t>
            </a:r>
          </a:p>
          <a:p>
            <a:r>
              <a:rPr lang="en-GB" dirty="0"/>
              <a:t>The opposition parties’ positions on second referendum versus General Election become decisive at that point</a:t>
            </a:r>
          </a:p>
          <a:p>
            <a:endParaRPr lang="en-GB" dirty="0"/>
          </a:p>
          <a:p>
            <a:endParaRPr lang="en-GB" dirty="0"/>
          </a:p>
        </p:txBody>
      </p:sp>
      <p:sp>
        <p:nvSpPr>
          <p:cNvPr id="5" name="Slide Number Placeholder 4">
            <a:extLst>
              <a:ext uri="{FF2B5EF4-FFF2-40B4-BE49-F238E27FC236}">
                <a16:creationId xmlns:a16="http://schemas.microsoft.com/office/drawing/2014/main" id="{BE952DD1-0D72-4093-B42B-7D00126F13BE}"/>
              </a:ext>
            </a:extLst>
          </p:cNvPr>
          <p:cNvSpPr>
            <a:spLocks noGrp="1"/>
          </p:cNvSpPr>
          <p:nvPr>
            <p:ph type="sldNum" sz="quarter" idx="14"/>
          </p:nvPr>
        </p:nvSpPr>
        <p:spPr/>
        <p:txBody>
          <a:bodyPr/>
          <a:lstStyle/>
          <a:p>
            <a:fld id="{C46083C1-1720-42A3-B8B8-96F3A4997AA3}" type="slidenum">
              <a:rPr lang="en-GB"/>
              <a:pPr/>
              <a:t>6</a:t>
            </a:fld>
            <a:endParaRPr lang="en-GB"/>
          </a:p>
        </p:txBody>
      </p:sp>
      <p:pic>
        <p:nvPicPr>
          <p:cNvPr id="13" name="Picture 2" descr="Image">
            <a:extLst>
              <a:ext uri="{FF2B5EF4-FFF2-40B4-BE49-F238E27FC236}">
                <a16:creationId xmlns:a16="http://schemas.microsoft.com/office/drawing/2014/main" id="{4A862A62-5165-4688-805E-F47CE7684DE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700107" y="1896001"/>
            <a:ext cx="2921526" cy="3668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5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9FE14-6FC6-428B-B91C-68E51051FA89}"/>
              </a:ext>
            </a:extLst>
          </p:cNvPr>
          <p:cNvSpPr>
            <a:spLocks noGrp="1"/>
          </p:cNvSpPr>
          <p:nvPr>
            <p:ph type="title"/>
          </p:nvPr>
        </p:nvSpPr>
        <p:spPr/>
        <p:txBody>
          <a:bodyPr/>
          <a:lstStyle/>
          <a:p>
            <a:r>
              <a:rPr lang="en-GB" dirty="0"/>
              <a:t>No deal is still possible</a:t>
            </a:r>
          </a:p>
        </p:txBody>
      </p:sp>
      <p:sp>
        <p:nvSpPr>
          <p:cNvPr id="3" name="Content Placeholder 2">
            <a:extLst>
              <a:ext uri="{FF2B5EF4-FFF2-40B4-BE49-F238E27FC236}">
                <a16:creationId xmlns:a16="http://schemas.microsoft.com/office/drawing/2014/main" id="{79EE339E-6A57-4E05-BB60-6B90EA93A536}"/>
              </a:ext>
            </a:extLst>
          </p:cNvPr>
          <p:cNvSpPr>
            <a:spLocks noGrp="1"/>
          </p:cNvSpPr>
          <p:nvPr>
            <p:ph idx="1"/>
          </p:nvPr>
        </p:nvSpPr>
        <p:spPr/>
        <p:txBody>
          <a:bodyPr/>
          <a:lstStyle/>
          <a:p>
            <a:r>
              <a:rPr lang="en-GB" dirty="0"/>
              <a:t>A decision from the EU on an extension is expected today</a:t>
            </a:r>
          </a:p>
          <a:p>
            <a:r>
              <a:rPr lang="en-GB" dirty="0"/>
              <a:t>The Benn Act mandates acceptance of a delay, if offered</a:t>
            </a:r>
          </a:p>
          <a:p>
            <a:pPr marL="0" indent="0">
              <a:buNone/>
            </a:pPr>
            <a:r>
              <a:rPr lang="en-GB" i="1" dirty="0">
                <a:solidFill>
                  <a:schemeClr val="accent6"/>
                </a:solidFill>
              </a:rPr>
              <a:t>“If the European Union decides to agree an extension of the period in Article 50(3) of the Treaty on European Union ending at 11..00pm on 31 October 2019 to the period ending at 11.00pm on 31 January 2020, the Prime Minister must, immediately after such a decision is made, notify the President of the European Council that the United Kingdom agrees to the proposed extension”</a:t>
            </a:r>
          </a:p>
          <a:p>
            <a:r>
              <a:rPr lang="en-GB" dirty="0"/>
              <a:t>But it is still technically possible that the EU may not agree to grant an extension, as all member states have a veto</a:t>
            </a:r>
          </a:p>
          <a:p>
            <a:endParaRPr lang="en-GB" dirty="0"/>
          </a:p>
          <a:p>
            <a:r>
              <a:rPr lang="en-GB" dirty="0"/>
              <a:t>Alternatively, if an extension other than to 31 January is offered, the government could bring forward a motion in Parliament, as prescribed by the Benn Act…</a:t>
            </a:r>
            <a:endParaRPr lang="en-GB" i="1" dirty="0"/>
          </a:p>
          <a:p>
            <a:pPr marL="0" indent="0">
              <a:buNone/>
            </a:pPr>
            <a:r>
              <a:rPr lang="en-GB" i="1" dirty="0">
                <a:solidFill>
                  <a:schemeClr val="accent6"/>
                </a:solidFill>
              </a:rPr>
              <a:t>“That this House has approved the extension to the Period in Article 50(3) of the Treaty on European Union which the European Council has decided”</a:t>
            </a:r>
          </a:p>
          <a:p>
            <a:pPr marL="0" indent="0">
              <a:buNone/>
            </a:pPr>
            <a:r>
              <a:rPr lang="en-GB" i="1" dirty="0"/>
              <a:t>…</a:t>
            </a:r>
            <a:r>
              <a:rPr lang="en-GB" dirty="0"/>
              <a:t> which </a:t>
            </a:r>
            <a:r>
              <a:rPr lang="en-GB" i="1" dirty="0"/>
              <a:t>could</a:t>
            </a:r>
            <a:r>
              <a:rPr lang="en-GB" dirty="0"/>
              <a:t> be voted down by MPs, resulting in a no deal exit on 31 October</a:t>
            </a:r>
            <a:endParaRPr lang="en-GB" i="1" dirty="0"/>
          </a:p>
        </p:txBody>
      </p:sp>
      <p:sp>
        <p:nvSpPr>
          <p:cNvPr id="4" name="Slide Number Placeholder 3">
            <a:extLst>
              <a:ext uri="{FF2B5EF4-FFF2-40B4-BE49-F238E27FC236}">
                <a16:creationId xmlns:a16="http://schemas.microsoft.com/office/drawing/2014/main" id="{8BCAADB3-97E8-4337-88FC-5ADFD721076D}"/>
              </a:ext>
            </a:extLst>
          </p:cNvPr>
          <p:cNvSpPr>
            <a:spLocks noGrp="1"/>
          </p:cNvSpPr>
          <p:nvPr>
            <p:ph type="sldNum" sz="quarter" idx="14"/>
          </p:nvPr>
        </p:nvSpPr>
        <p:spPr/>
        <p:txBody>
          <a:bodyPr/>
          <a:lstStyle/>
          <a:p>
            <a:fld id="{C46083C1-1720-42A3-B8B8-96F3A4997AA3}" type="slidenum">
              <a:rPr lang="en-GB" smtClean="0"/>
              <a:t>7</a:t>
            </a:fld>
            <a:endParaRPr lang="en-GB"/>
          </a:p>
        </p:txBody>
      </p:sp>
    </p:spTree>
    <p:extLst>
      <p:ext uri="{BB962C8B-B14F-4D97-AF65-F5344CB8AC3E}">
        <p14:creationId xmlns:p14="http://schemas.microsoft.com/office/powerpoint/2010/main" val="96120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EB3F-25BD-4685-B787-5453B893EED4}"/>
              </a:ext>
            </a:extLst>
          </p:cNvPr>
          <p:cNvSpPr>
            <a:spLocks noGrp="1"/>
          </p:cNvSpPr>
          <p:nvPr>
            <p:ph type="title"/>
          </p:nvPr>
        </p:nvSpPr>
        <p:spPr/>
        <p:txBody>
          <a:bodyPr/>
          <a:lstStyle/>
          <a:p>
            <a:r>
              <a:rPr lang="en-GB" dirty="0"/>
              <a:t>BIA Brexit readiness programme</a:t>
            </a:r>
          </a:p>
        </p:txBody>
      </p:sp>
      <p:sp>
        <p:nvSpPr>
          <p:cNvPr id="3" name="Content Placeholder 2">
            <a:extLst>
              <a:ext uri="{FF2B5EF4-FFF2-40B4-BE49-F238E27FC236}">
                <a16:creationId xmlns:a16="http://schemas.microsoft.com/office/drawing/2014/main" id="{0A6539CB-A2CC-4B29-932F-B8380FF95A88}"/>
              </a:ext>
            </a:extLst>
          </p:cNvPr>
          <p:cNvSpPr>
            <a:spLocks noGrp="1"/>
          </p:cNvSpPr>
          <p:nvPr>
            <p:ph idx="1"/>
          </p:nvPr>
        </p:nvSpPr>
        <p:spPr/>
        <p:txBody>
          <a:bodyPr/>
          <a:lstStyle/>
          <a:p>
            <a:r>
              <a:rPr lang="en-GB" dirty="0"/>
              <a:t>Our Brexit portal has links to all the latest advice and resources</a:t>
            </a:r>
          </a:p>
          <a:p>
            <a:r>
              <a:rPr lang="en-GB" dirty="0"/>
              <a:t>Our previous webinars and briefings are all on our BIA </a:t>
            </a:r>
            <a:r>
              <a:rPr lang="en-GB" dirty="0" err="1"/>
              <a:t>Youtube</a:t>
            </a:r>
            <a:r>
              <a:rPr lang="en-GB" dirty="0"/>
              <a:t> channel</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We will use your feedback and questions to challenge and seek additional clarity where necessary. Contact us at: </a:t>
            </a:r>
            <a:r>
              <a:rPr lang="en-GB" dirty="0">
                <a:hlinkClick r:id="rId2">
                  <a:extLst>
                    <a:ext uri="{A12FA001-AC4F-418D-AE19-62706E023703}">
                      <ahyp:hlinkClr xmlns:ahyp="http://schemas.microsoft.com/office/drawing/2018/hyperlinkcolor" val="tx"/>
                    </a:ext>
                  </a:extLst>
                </a:hlinkClick>
              </a:rPr>
              <a:t>biabrexit@bioindustry.org</a:t>
            </a:r>
            <a:endParaRPr lang="en-GB" dirty="0"/>
          </a:p>
          <a:p>
            <a:endParaRPr lang="en-GB" dirty="0"/>
          </a:p>
        </p:txBody>
      </p:sp>
      <p:sp>
        <p:nvSpPr>
          <p:cNvPr id="6" name="Slide Number Placeholder 5">
            <a:extLst>
              <a:ext uri="{FF2B5EF4-FFF2-40B4-BE49-F238E27FC236}">
                <a16:creationId xmlns:a16="http://schemas.microsoft.com/office/drawing/2014/main" id="{B34841CF-75D7-4F5C-95B0-014F11ADC571}"/>
              </a:ext>
            </a:extLst>
          </p:cNvPr>
          <p:cNvSpPr>
            <a:spLocks noGrp="1"/>
          </p:cNvSpPr>
          <p:nvPr>
            <p:ph type="sldNum" sz="quarter" idx="14"/>
          </p:nvPr>
        </p:nvSpPr>
        <p:spPr/>
        <p:txBody>
          <a:bodyPr/>
          <a:lstStyle/>
          <a:p>
            <a:fld id="{C46083C1-1720-42A3-B8B8-96F3A4997AA3}" type="slidenum">
              <a:rPr lang="en-GB"/>
              <a:pPr/>
              <a:t>8</a:t>
            </a:fld>
            <a:endParaRPr lang="en-GB"/>
          </a:p>
        </p:txBody>
      </p:sp>
      <p:pic>
        <p:nvPicPr>
          <p:cNvPr id="7" name="Picture 6">
            <a:extLst>
              <a:ext uri="{FF2B5EF4-FFF2-40B4-BE49-F238E27FC236}">
                <a16:creationId xmlns:a16="http://schemas.microsoft.com/office/drawing/2014/main" id="{4025F0DB-9569-4DD2-8EFE-5E88FC5C45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4989" y="2782796"/>
            <a:ext cx="4033346" cy="254338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DAD3976-D4DE-4483-B2F6-F862C4B500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16508" y="2782796"/>
            <a:ext cx="3954739" cy="25486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838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C0D5-6A87-48DC-982D-50139B9FB2A6}"/>
              </a:ext>
            </a:extLst>
          </p:cNvPr>
          <p:cNvSpPr>
            <a:spLocks noGrp="1"/>
          </p:cNvSpPr>
          <p:nvPr>
            <p:ph type="title"/>
          </p:nvPr>
        </p:nvSpPr>
        <p:spPr/>
        <p:txBody>
          <a:bodyPr/>
          <a:lstStyle/>
          <a:p>
            <a:r>
              <a:rPr lang="en-GB" dirty="0"/>
              <a:t>Key issues emerging</a:t>
            </a:r>
          </a:p>
        </p:txBody>
      </p:sp>
      <p:sp>
        <p:nvSpPr>
          <p:cNvPr id="19" name="Content Placeholder 18">
            <a:extLst>
              <a:ext uri="{FF2B5EF4-FFF2-40B4-BE49-F238E27FC236}">
                <a16:creationId xmlns:a16="http://schemas.microsoft.com/office/drawing/2014/main" id="{A6B7969A-D4D2-4BE3-8184-47165DF4CA96}"/>
              </a:ext>
            </a:extLst>
          </p:cNvPr>
          <p:cNvSpPr>
            <a:spLocks noGrp="1"/>
          </p:cNvSpPr>
          <p:nvPr>
            <p:ph idx="1"/>
          </p:nvPr>
        </p:nvSpPr>
        <p:spPr>
          <a:xfrm>
            <a:off x="392765" y="1667345"/>
            <a:ext cx="11037235" cy="4639193"/>
          </a:xfrm>
        </p:spPr>
        <p:txBody>
          <a:bodyPr/>
          <a:lstStyle/>
          <a:p>
            <a:r>
              <a:rPr lang="en-GB" dirty="0"/>
              <a:t>We’ve held events in Oxford, Cambridge, Leeds, Liverpool, Newcastle, Manchester, Edinburgh</a:t>
            </a:r>
          </a:p>
          <a:p>
            <a:r>
              <a:rPr lang="en-GB" dirty="0"/>
              <a:t>Most now think there will be a delay </a:t>
            </a:r>
          </a:p>
          <a:p>
            <a:r>
              <a:rPr lang="en-GB" dirty="0"/>
              <a:t>Many businesses are either part prepared or not at all prepared</a:t>
            </a:r>
          </a:p>
          <a:p>
            <a:r>
              <a:rPr lang="en-GB" dirty="0"/>
              <a:t>Debate and questions, particularly on: Batch testing/regulation/clinical trials; People and employment; border arrangements</a:t>
            </a:r>
          </a:p>
          <a:p>
            <a:endParaRPr lang="en-GB" dirty="0"/>
          </a:p>
        </p:txBody>
      </p:sp>
      <p:sp>
        <p:nvSpPr>
          <p:cNvPr id="4" name="Slide Number Placeholder 3">
            <a:extLst>
              <a:ext uri="{FF2B5EF4-FFF2-40B4-BE49-F238E27FC236}">
                <a16:creationId xmlns:a16="http://schemas.microsoft.com/office/drawing/2014/main" id="{95DCE04A-7049-4DDD-9B73-1E992BEC1CF8}"/>
              </a:ext>
            </a:extLst>
          </p:cNvPr>
          <p:cNvSpPr>
            <a:spLocks noGrp="1"/>
          </p:cNvSpPr>
          <p:nvPr>
            <p:ph type="sldNum" sz="quarter" idx="14"/>
          </p:nvPr>
        </p:nvSpPr>
        <p:spPr>
          <a:xfrm>
            <a:off x="9297876" y="6427036"/>
            <a:ext cx="2743924" cy="364281"/>
          </a:xfrm>
        </p:spPr>
        <p:txBody>
          <a:bodyPr/>
          <a:lstStyle/>
          <a:p>
            <a:fld id="{C46083C1-1720-42A3-B8B8-96F3A4997AA3}" type="slidenum">
              <a:rPr lang="en-GB"/>
              <a:pPr/>
              <a:t>9</a:t>
            </a:fld>
            <a:endParaRPr lang="en-GB"/>
          </a:p>
        </p:txBody>
      </p:sp>
      <p:pic>
        <p:nvPicPr>
          <p:cNvPr id="15" name="Picture 14">
            <a:extLst>
              <a:ext uri="{FF2B5EF4-FFF2-40B4-BE49-F238E27FC236}">
                <a16:creationId xmlns:a16="http://schemas.microsoft.com/office/drawing/2014/main" id="{68467FF4-455B-4D65-814F-5BD0FBDBA2CC}"/>
              </a:ext>
            </a:extLst>
          </p:cNvPr>
          <p:cNvPicPr>
            <a:picLocks noChangeAspect="1"/>
          </p:cNvPicPr>
          <p:nvPr/>
        </p:nvPicPr>
        <p:blipFill rotWithShape="1">
          <a:blip r:embed="rId2">
            <a:extLst>
              <a:ext uri="{28A0092B-C50C-407E-A947-70E740481C1C}">
                <a14:useLocalDpi xmlns:a14="http://schemas.microsoft.com/office/drawing/2010/main" val="0"/>
              </a:ext>
            </a:extLst>
          </a:blip>
          <a:srcRect t="24312" b="8041"/>
          <a:stretch/>
        </p:blipFill>
        <p:spPr>
          <a:xfrm>
            <a:off x="2260600" y="3564705"/>
            <a:ext cx="8001000" cy="3044471"/>
          </a:xfrm>
          <a:prstGeom prst="rect">
            <a:avLst/>
          </a:prstGeom>
        </p:spPr>
      </p:pic>
    </p:spTree>
    <p:extLst>
      <p:ext uri="{BB962C8B-B14F-4D97-AF65-F5344CB8AC3E}">
        <p14:creationId xmlns:p14="http://schemas.microsoft.com/office/powerpoint/2010/main" val="2723172234"/>
      </p:ext>
    </p:extLst>
  </p:cSld>
  <p:clrMapOvr>
    <a:masterClrMapping/>
  </p:clrMapOvr>
</p:sld>
</file>

<file path=ppt/theme/theme1.xml><?xml version="1.0" encoding="utf-8"?>
<a:theme xmlns:a="http://schemas.openxmlformats.org/drawingml/2006/main" name="BIA">
  <a:themeElements>
    <a:clrScheme name="BIA">
      <a:dk1>
        <a:sysClr val="windowText" lastClr="000000"/>
      </a:dk1>
      <a:lt1>
        <a:sysClr val="window" lastClr="FFFFFF"/>
      </a:lt1>
      <a:dk2>
        <a:srgbClr val="008B86"/>
      </a:dk2>
      <a:lt2>
        <a:srgbClr val="FFFFFF"/>
      </a:lt2>
      <a:accent1>
        <a:srgbClr val="D11135"/>
      </a:accent1>
      <a:accent2>
        <a:srgbClr val="1F3B82"/>
      </a:accent2>
      <a:accent3>
        <a:srgbClr val="D46C11"/>
      </a:accent3>
      <a:accent4>
        <a:srgbClr val="66B9B6"/>
      </a:accent4>
      <a:accent5>
        <a:srgbClr val="552675"/>
      </a:accent5>
      <a:accent6>
        <a:srgbClr val="008B86"/>
      </a:accent6>
      <a:hlink>
        <a:srgbClr val="000000"/>
      </a:hlink>
      <a:folHlink>
        <a:srgbClr val="000000"/>
      </a:folHlink>
    </a:clrScheme>
    <a:fontScheme name="BIA">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ts val="1800"/>
          </a:lnSpc>
          <a:defRPr sz="1500"/>
        </a:defPPr>
      </a:lstStyle>
    </a:txDef>
  </a:objectDefaults>
  <a:extraClrSchemeLst/>
</a:theme>
</file>

<file path=ppt/theme/theme2.xml><?xml version="1.0" encoding="utf-8"?>
<a:theme xmlns:a="http://schemas.openxmlformats.org/drawingml/2006/main" name="1_BIA">
  <a:themeElements>
    <a:clrScheme name="BIA">
      <a:dk1>
        <a:sysClr val="windowText" lastClr="000000"/>
      </a:dk1>
      <a:lt1>
        <a:sysClr val="window" lastClr="FFFFFF"/>
      </a:lt1>
      <a:dk2>
        <a:srgbClr val="008B86"/>
      </a:dk2>
      <a:lt2>
        <a:srgbClr val="FFFFFF"/>
      </a:lt2>
      <a:accent1>
        <a:srgbClr val="D11135"/>
      </a:accent1>
      <a:accent2>
        <a:srgbClr val="1F3B82"/>
      </a:accent2>
      <a:accent3>
        <a:srgbClr val="D46C11"/>
      </a:accent3>
      <a:accent4>
        <a:srgbClr val="66B9B6"/>
      </a:accent4>
      <a:accent5>
        <a:srgbClr val="552675"/>
      </a:accent5>
      <a:accent6>
        <a:srgbClr val="008B86"/>
      </a:accent6>
      <a:hlink>
        <a:srgbClr val="000000"/>
      </a:hlink>
      <a:folHlink>
        <a:srgbClr val="000000"/>
      </a:folHlink>
    </a:clrScheme>
    <a:fontScheme name="BIA">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ts val="1800"/>
          </a:lnSpc>
          <a:defRPr sz="150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844</Words>
  <Application>Microsoft Office PowerPoint</Application>
  <PresentationFormat>Widescreen</PresentationFormat>
  <Paragraphs>89</Paragraphs>
  <Slides>10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Source Sans Pro</vt:lpstr>
      <vt:lpstr>Source Sans Pro Light</vt:lpstr>
      <vt:lpstr>Source Sans Pro SemiBold</vt:lpstr>
      <vt:lpstr>BIA</vt:lpstr>
      <vt:lpstr>1_BIA</vt:lpstr>
      <vt:lpstr>Brexit update </vt:lpstr>
      <vt:lpstr>What could happen by Oct 31st? </vt:lpstr>
      <vt:lpstr>The new Withdrawal Agreement shifts further away from EU alignment </vt:lpstr>
      <vt:lpstr>Govt is aiming for close co-operation with EU on regulation</vt:lpstr>
      <vt:lpstr>The big political issues in play</vt:lpstr>
      <vt:lpstr>Can the deal succeed relatively intact?</vt:lpstr>
      <vt:lpstr>No deal is still possible</vt:lpstr>
      <vt:lpstr>BIA Brexit readiness programme</vt:lpstr>
      <vt:lpstr>Key issues emerging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update</dc:title>
  <dc:creator>Michael Warren</dc:creator>
  <cp:lastModifiedBy>Tamsin Berry</cp:lastModifiedBy>
  <cp:revision>3</cp:revision>
  <dcterms:created xsi:type="dcterms:W3CDTF">2019-10-23T13:10:33Z</dcterms:created>
  <dcterms:modified xsi:type="dcterms:W3CDTF">2019-10-24T08:49:37Z</dcterms:modified>
</cp:coreProperties>
</file>