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11"/>
  </p:notesMasterIdLst>
  <p:sldIdLst>
    <p:sldId id="290" r:id="rId2"/>
    <p:sldId id="289" r:id="rId3"/>
    <p:sldId id="284" r:id="rId4"/>
    <p:sldId id="285" r:id="rId5"/>
    <p:sldId id="287" r:id="rId6"/>
    <p:sldId id="288" r:id="rId7"/>
    <p:sldId id="286" r:id="rId8"/>
    <p:sldId id="282" r:id="rId9"/>
    <p:sldId id="291" r:id="rId10"/>
  </p:sldIdLst>
  <p:sldSz cx="9144000" cy="6858000" type="screen4x3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>
    <p:present/>
    <p:sldAll/>
    <p:penClr>
      <a:prstClr val="red"/>
    </p:penClr>
  </p:showPr>
  <p:clrMru>
    <a:srgbClr val="A6A6A6"/>
    <a:srgbClr val="FF8000"/>
    <a:srgbClr val="F3A130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1997" autoAdjust="0"/>
    <p:restoredTop sz="63818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-632" y="-104"/>
      </p:cViewPr>
      <p:guideLst>
        <p:guide orient="horz" pos="2144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Helvetica Neue"/>
                <a:ea typeface="Helvetica Neue"/>
                <a:cs typeface="Helvetica Neue"/>
                <a:sym typeface="Helvetica Neue"/>
              </a:rPr>
              <a:t>The South Wales Health Innovation Corridor is a major cluster of 251 life science companies (87% of Welsh life science companies). The cluster has a combined turnover of £2.5bn and employs over 9,000 people in high value, research led businesses serving global growth markets. 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y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y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F4141-B2FA-2940-883C-8721949A9334}" type="datetimeFigureOut">
              <a:rPr lang="en-GB" smtClean="0"/>
              <a:pPr/>
              <a:t>9/9/19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0DED3-7C4B-6B45-9CA2-16436DD734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0498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57200" y="1479617"/>
            <a:ext cx="4040188" cy="6952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One</a:t>
            </a:r>
          </a:p>
          <a:p>
            <a:pPr lvl="1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Two</a:t>
            </a:r>
          </a:p>
          <a:p>
            <a:pPr lvl="2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Three</a:t>
            </a:r>
          </a:p>
          <a:p>
            <a:pPr lvl="3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Four</a:t>
            </a:r>
          </a:p>
          <a:p>
            <a:pPr lvl="4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099"/>
            <a:ext cx="3008314" cy="4691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14906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65833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y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C47DD-D161-704E-B0E4-37656151190C}" type="datetimeFigureOut">
              <a:rPr lang="en-GB" smtClean="0"/>
              <a:pPr/>
              <a:t>9/9/19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844550-6C1B-F445-B424-682385CE44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pic>
        <p:nvPicPr>
          <p:cNvPr id="4" name="pasted-image.ti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181516" y="6011925"/>
            <a:ext cx="2973716" cy="8425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76"/>
          <p:cNvGrpSpPr/>
          <p:nvPr userDrawn="1"/>
        </p:nvGrpSpPr>
        <p:grpSpPr>
          <a:xfrm>
            <a:off x="184178" y="155344"/>
            <a:ext cx="1684440" cy="297984"/>
            <a:chOff x="19870" y="0"/>
            <a:chExt cx="1684438" cy="297982"/>
          </a:xfrm>
        </p:grpSpPr>
        <p:sp>
          <p:nvSpPr>
            <p:cNvPr id="6" name="Shape 70"/>
            <p:cNvSpPr/>
            <p:nvPr/>
          </p:nvSpPr>
          <p:spPr>
            <a:xfrm>
              <a:off x="881344" y="4074"/>
              <a:ext cx="253784" cy="29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BF52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8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7" name="Shape 71"/>
            <p:cNvSpPr/>
            <p:nvPr/>
          </p:nvSpPr>
          <p:spPr>
            <a:xfrm>
              <a:off x="596479" y="4074"/>
              <a:ext cx="250925" cy="29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A08B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8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8" name="Shape 72"/>
            <p:cNvSpPr/>
            <p:nvPr/>
          </p:nvSpPr>
          <p:spPr>
            <a:xfrm>
              <a:off x="1168093" y="4962"/>
              <a:ext cx="249467" cy="28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AC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6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9" name="Shape 73"/>
            <p:cNvSpPr/>
            <p:nvPr/>
          </p:nvSpPr>
          <p:spPr>
            <a:xfrm>
              <a:off x="19870" y="0"/>
              <a:ext cx="256894" cy="29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894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9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10" name="Shape 74"/>
            <p:cNvSpPr/>
            <p:nvPr/>
          </p:nvSpPr>
          <p:spPr>
            <a:xfrm>
              <a:off x="311912" y="1149"/>
              <a:ext cx="251602" cy="29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7DF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11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11" name="Shape 75"/>
            <p:cNvSpPr/>
            <p:nvPr/>
          </p:nvSpPr>
          <p:spPr>
            <a:xfrm>
              <a:off x="1450526" y="1149"/>
              <a:ext cx="253784" cy="29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36C4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7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</p:grpSp>
      <p:sp>
        <p:nvSpPr>
          <p:cNvPr id="12" name="Shape 37"/>
          <p:cNvSpPr/>
          <p:nvPr userDrawn="1"/>
        </p:nvSpPr>
        <p:spPr>
          <a:xfrm>
            <a:off x="158750" y="6052216"/>
            <a:ext cx="612819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2400" dirty="0">
                <a:solidFill>
                  <a:srgbClr val="011993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The</a:t>
            </a:r>
            <a:r>
              <a:rPr sz="2400" dirty="0" smtClean="0">
                <a:solidFill>
                  <a:srgbClr val="011993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Life </a:t>
            </a:r>
            <a:r>
              <a:rPr sz="2400" dirty="0">
                <a:solidFill>
                  <a:srgbClr val="011993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Science Network For </a:t>
            </a:r>
            <a:r>
              <a:rPr sz="2400" dirty="0" smtClean="0">
                <a:solidFill>
                  <a:srgbClr val="011993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Wales</a:t>
            </a:r>
          </a:p>
        </p:txBody>
      </p:sp>
      <p:sp>
        <p:nvSpPr>
          <p:cNvPr id="14" name="Shape 37"/>
          <p:cNvSpPr/>
          <p:nvPr userDrawn="1"/>
        </p:nvSpPr>
        <p:spPr>
          <a:xfrm>
            <a:off x="2944494" y="6555786"/>
            <a:ext cx="3108962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lang="en-GB" sz="1200" dirty="0" smtClean="0">
                <a:solidFill>
                  <a:srgbClr val="011993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© MediWales Ltd 2019</a:t>
            </a:r>
            <a:endParaRPr sz="1200" dirty="0" smtClean="0">
              <a:solidFill>
                <a:srgbClr val="011993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algn="ctr" defTabSz="457200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1pPr>
      <a:lvl2pPr algn="ctr" defTabSz="457200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2pPr>
      <a:lvl3pPr algn="ctr" defTabSz="457200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3pPr>
      <a:lvl4pPr algn="ctr" defTabSz="457200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4pPr>
      <a:lvl5pPr algn="ctr" defTabSz="457200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5pPr>
      <a:lvl6pPr algn="ctr" defTabSz="457200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6pPr>
      <a:lvl7pPr algn="ctr" defTabSz="457200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7pPr>
      <a:lvl8pPr algn="ctr" defTabSz="457200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8pPr>
      <a:lvl9pPr algn="ctr" defTabSz="457200">
        <a:defRPr sz="4400">
          <a:uFill>
            <a:solidFill/>
          </a:uFill>
          <a:latin typeface="+mn-lt"/>
          <a:ea typeface="+mn-ea"/>
          <a:cs typeface="+mn-cs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+mn-lt"/>
          <a:ea typeface="+mn-ea"/>
          <a:cs typeface="+mn-cs"/>
          <a:sym typeface="Calibri"/>
        </a:defRPr>
      </a:lvl9pPr>
    </p:bodyStyle>
    <p:otherStyle>
      <a:lvl1pPr defTabSz="457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1pPr>
      <a:lvl2pPr indent="457200" defTabSz="457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2pPr>
      <a:lvl3pPr indent="914400" defTabSz="457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3pPr>
      <a:lvl4pPr indent="1371600" defTabSz="457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4pPr>
      <a:lvl5pPr indent="1828800" defTabSz="457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5pPr>
      <a:lvl6pPr indent="2286000" defTabSz="457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6pPr>
      <a:lvl7pPr indent="2743200" defTabSz="457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7pPr>
      <a:lvl8pPr indent="3200400" defTabSz="457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8pPr>
      <a:lvl9pPr indent="3657600" defTabSz="457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tiff"/><Relationship Id="rId6" Type="http://schemas.openxmlformats.org/officeDocument/2006/relationships/image" Target="../media/image17.tiff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988" y="3901812"/>
            <a:ext cx="6524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Debbie Laubach</a:t>
            </a:r>
          </a:p>
          <a:p>
            <a:pPr algn="ctr"/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MediWales</a:t>
            </a: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0393" y="384892"/>
            <a:ext cx="3855253" cy="109232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-1" y="6052216"/>
            <a:ext cx="9058275" cy="889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Shape 37"/>
          <p:cNvSpPr/>
          <p:nvPr/>
        </p:nvSpPr>
        <p:spPr>
          <a:xfrm>
            <a:off x="41274" y="2480493"/>
            <a:ext cx="9055099" cy="96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lang="en-US" sz="2800" dirty="0" smtClean="0">
                <a:solidFill>
                  <a:srgbClr val="011993"/>
                </a:solidFill>
                <a:latin typeface="Arial"/>
                <a:ea typeface="Helvetica Light"/>
                <a:cs typeface="Arial"/>
                <a:sym typeface="Helvetica Light"/>
              </a:rPr>
              <a:t>The Life Science Network for Wales </a:t>
            </a:r>
          </a:p>
          <a:p>
            <a:pPr lvl="0" algn="ctr" defTabSz="584200">
              <a:defRPr sz="1800"/>
            </a:pPr>
            <a:endParaRPr lang="en-GB" sz="2800" dirty="0" smtClean="0">
              <a:solidFill>
                <a:srgbClr val="011993"/>
              </a:solidFill>
              <a:latin typeface="Arial"/>
              <a:ea typeface="Helvetica Light"/>
              <a:cs typeface="Arial"/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81188" y="591791"/>
            <a:ext cx="338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11993"/>
                </a:solidFill>
                <a:latin typeface="Arial"/>
                <a:ea typeface="Helvetica Light"/>
                <a:cs typeface="Arial"/>
                <a:sym typeface="Helvetica Light"/>
              </a:rPr>
              <a:t>®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>
          <a:xfrm>
            <a:off x="570424" y="648059"/>
            <a:ext cx="8046011" cy="5060253"/>
            <a:chOff x="251863" y="666799"/>
            <a:chExt cx="8350408" cy="5251704"/>
          </a:xfrm>
        </p:grpSpPr>
        <p:grpSp>
          <p:nvGrpSpPr>
            <p:cNvPr id="3" name="Group 15"/>
            <p:cNvGrpSpPr/>
            <p:nvPr/>
          </p:nvGrpSpPr>
          <p:grpSpPr>
            <a:xfrm>
              <a:off x="539487" y="1317860"/>
              <a:ext cx="8062784" cy="4600643"/>
              <a:chOff x="539487" y="1317860"/>
              <a:chExt cx="8062784" cy="4600643"/>
            </a:xfrm>
          </p:grpSpPr>
          <p:pic>
            <p:nvPicPr>
              <p:cNvPr id="20" name="Picture 19" descr="south wales life science.jpe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487" y="1317860"/>
                <a:ext cx="8062784" cy="4600643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6" name="5-Point Star 15"/>
              <p:cNvSpPr/>
              <p:nvPr/>
            </p:nvSpPr>
            <p:spPr>
              <a:xfrm>
                <a:off x="1555566" y="2446866"/>
                <a:ext cx="124965" cy="108697"/>
              </a:xfrm>
              <a:prstGeom prst="star5">
                <a:avLst/>
              </a:prstGeom>
              <a:solidFill>
                <a:srgbClr val="C01E26"/>
              </a:solidFill>
              <a:ln>
                <a:solidFill>
                  <a:srgbClr val="C01E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1824764" y="2446866"/>
                <a:ext cx="124965" cy="108697"/>
              </a:xfrm>
              <a:prstGeom prst="star5">
                <a:avLst/>
              </a:prstGeom>
              <a:solidFill>
                <a:srgbClr val="C01E26"/>
              </a:solidFill>
              <a:ln>
                <a:solidFill>
                  <a:srgbClr val="C01E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1958195" y="2203393"/>
                <a:ext cx="124965" cy="108697"/>
              </a:xfrm>
              <a:prstGeom prst="star5">
                <a:avLst/>
              </a:prstGeom>
              <a:solidFill>
                <a:srgbClr val="C01E26"/>
              </a:solidFill>
              <a:ln>
                <a:solidFill>
                  <a:srgbClr val="C01E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1231737" y="2325470"/>
                <a:ext cx="124965" cy="108697"/>
              </a:xfrm>
              <a:prstGeom prst="star5">
                <a:avLst/>
              </a:prstGeom>
              <a:solidFill>
                <a:srgbClr val="C01E26"/>
              </a:solidFill>
              <a:ln>
                <a:solidFill>
                  <a:srgbClr val="C01E2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 descr="Welsh life science.jpeg"/>
            <p:cNvPicPr>
              <a:picLocks noChangeAspect="1"/>
            </p:cNvPicPr>
            <p:nvPr/>
          </p:nvPicPr>
          <p:blipFill>
            <a:blip r:embed="rId4"/>
            <a:srcRect l="10916" t="3072" r="12736" b="2048"/>
            <a:stretch>
              <a:fillRect/>
            </a:stretch>
          </p:blipFill>
          <p:spPr>
            <a:xfrm>
              <a:off x="251863" y="666799"/>
              <a:ext cx="2208885" cy="2438020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2" name="Shape 102"/>
          <p:cNvSpPr/>
          <p:nvPr/>
        </p:nvSpPr>
        <p:spPr>
          <a:xfrm>
            <a:off x="3223453" y="463480"/>
            <a:ext cx="501433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 sz="240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 dirty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</a:rPr>
              <a:t>Welsh Life </a:t>
            </a:r>
            <a:r>
              <a:rPr sz="2000" dirty="0" smtClean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</a:rPr>
              <a:t>Science</a:t>
            </a:r>
            <a:endParaRPr lang="en-GB" sz="2000" dirty="0" smtClean="0">
              <a:solidFill>
                <a:srgbClr val="000090"/>
              </a:solidFill>
              <a:uFill>
                <a:solidFill>
                  <a:srgbClr val="000090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rgbClr val="000090"/>
                </a:solidFill>
                <a:uFill>
                  <a:solidFill>
                    <a:srgbClr val="000090"/>
                  </a:solidFill>
                </a:uFill>
              </a:rPr>
              <a:t>370 Companies, 11,000 people, &gt;£2bn pa</a:t>
            </a:r>
            <a:endParaRPr sz="2000" dirty="0">
              <a:solidFill>
                <a:srgbClr val="000090"/>
              </a:solidFill>
              <a:uFill>
                <a:solidFill>
                  <a:srgbClr val="000090"/>
                </a:solidFill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Wales - BioPaage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1"/>
            <a:ext cx="9144000" cy="685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diWales - BioPaage2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85"/>
            <a:ext cx="9144000" cy="685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2000"/>
          </a:blip>
          <a:srcRect r="13583"/>
          <a:stretch>
            <a:fillRect/>
          </a:stretch>
        </p:blipFill>
        <p:spPr>
          <a:xfrm>
            <a:off x="0" y="0"/>
            <a:ext cx="91411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80" y="978824"/>
            <a:ext cx="3959815" cy="967779"/>
          </a:xfrm>
        </p:spPr>
        <p:txBody>
          <a:bodyPr>
            <a:noAutofit/>
          </a:bodyPr>
          <a:lstStyle/>
          <a:p>
            <a:pPr algn="l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Collaborate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25" y="2609928"/>
            <a:ext cx="8349761" cy="2666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BF79FE4-389D-D845-AF69-1E287046B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69" y="153362"/>
            <a:ext cx="2926632" cy="92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2768" r="2768"/>
          <a:stretch>
            <a:fillRect/>
          </a:stretch>
        </p:blipFill>
        <p:spPr>
          <a:xfrm>
            <a:off x="-34768" y="1981200"/>
            <a:ext cx="9213534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80" y="965018"/>
            <a:ext cx="5008985" cy="967779"/>
          </a:xfrm>
        </p:spPr>
        <p:txBody>
          <a:bodyPr>
            <a:noAutofit/>
          </a:bodyPr>
          <a:lstStyle/>
          <a:p>
            <a:pPr algn="l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Communicate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BF79FE4-389D-D845-AF69-1E287046B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9" y="153362"/>
            <a:ext cx="2926632" cy="923484"/>
          </a:xfrm>
          <a:prstGeom prst="rect">
            <a:avLst/>
          </a:prstGeom>
        </p:spPr>
      </p:pic>
      <p:pic>
        <p:nvPicPr>
          <p:cNvPr id="6" name="Picture 5" descr="LSIN online.jpeg"/>
          <p:cNvPicPr>
            <a:picLocks noChangeAspect="1"/>
          </p:cNvPicPr>
          <p:nvPr/>
        </p:nvPicPr>
        <p:blipFill>
          <a:blip r:embed="rId4"/>
          <a:srcRect l="563"/>
          <a:stretch>
            <a:fillRect/>
          </a:stretch>
        </p:blipFill>
        <p:spPr>
          <a:xfrm>
            <a:off x="2134864" y="2495566"/>
            <a:ext cx="4829731" cy="26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80" y="965018"/>
            <a:ext cx="3959815" cy="967779"/>
          </a:xfrm>
        </p:spPr>
        <p:txBody>
          <a:bodyPr>
            <a:noAutofit/>
          </a:bodyPr>
          <a:lstStyle/>
          <a:p>
            <a:pPr algn="l"/>
            <a:r>
              <a:rPr lang="en-GB" sz="6000" b="1" dirty="0" smtClean="0">
                <a:solidFill>
                  <a:schemeClr val="accent1">
                    <a:lumMod val="50000"/>
                  </a:schemeClr>
                </a:solidFill>
              </a:rPr>
              <a:t>Inform</a:t>
            </a:r>
            <a:endParaRPr lang="en-GB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BF79FE4-389D-D845-AF69-1E287046B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9" y="153362"/>
            <a:ext cx="2926632" cy="923484"/>
          </a:xfrm>
          <a:prstGeom prst="rect">
            <a:avLst/>
          </a:prstGeom>
        </p:spPr>
      </p:pic>
      <p:pic>
        <p:nvPicPr>
          <p:cNvPr id="10" name="Picture 9" descr="Life stories inside.jpeg"/>
          <p:cNvPicPr>
            <a:picLocks noChangeAspect="1"/>
          </p:cNvPicPr>
          <p:nvPr/>
        </p:nvPicPr>
        <p:blipFill>
          <a:blip r:embed="rId3"/>
          <a:srcRect l="1207" t="1724" r="1207" b="1724"/>
          <a:stretch>
            <a:fillRect/>
          </a:stretch>
        </p:blipFill>
        <p:spPr>
          <a:xfrm>
            <a:off x="4192949" y="3429000"/>
            <a:ext cx="4572028" cy="3167281"/>
          </a:xfrm>
          <a:prstGeom prst="rect">
            <a:avLst/>
          </a:prstGeom>
        </p:spPr>
      </p:pic>
      <p:pic>
        <p:nvPicPr>
          <p:cNvPr id="7" name="Picture 6" descr="Life Stories cover.jpeg"/>
          <p:cNvPicPr>
            <a:picLocks noChangeAspect="1"/>
          </p:cNvPicPr>
          <p:nvPr/>
        </p:nvPicPr>
        <p:blipFill>
          <a:blip r:embed="rId4"/>
          <a:srcRect b="39791"/>
          <a:stretch>
            <a:fillRect/>
          </a:stretch>
        </p:blipFill>
        <p:spPr>
          <a:xfrm>
            <a:off x="429938" y="2084663"/>
            <a:ext cx="6049025" cy="165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849" y="102051"/>
            <a:ext cx="3830755" cy="3409248"/>
          </a:xfrm>
          <a:prstGeom prst="rect">
            <a:avLst/>
          </a:prstGeom>
        </p:spPr>
      </p:pic>
      <p:grpSp>
        <p:nvGrpSpPr>
          <p:cNvPr id="2" name="Group 76"/>
          <p:cNvGrpSpPr/>
          <p:nvPr/>
        </p:nvGrpSpPr>
        <p:grpSpPr>
          <a:xfrm>
            <a:off x="184178" y="155344"/>
            <a:ext cx="1684440" cy="297984"/>
            <a:chOff x="19870" y="0"/>
            <a:chExt cx="1684438" cy="297982"/>
          </a:xfrm>
        </p:grpSpPr>
        <p:sp>
          <p:nvSpPr>
            <p:cNvPr id="70" name="Shape 70"/>
            <p:cNvSpPr/>
            <p:nvPr/>
          </p:nvSpPr>
          <p:spPr>
            <a:xfrm>
              <a:off x="881344" y="4074"/>
              <a:ext cx="253784" cy="29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BF52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8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596479" y="4074"/>
              <a:ext cx="250925" cy="29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A08B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8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1168093" y="4962"/>
              <a:ext cx="249467" cy="28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AC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6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9870" y="0"/>
              <a:ext cx="256894" cy="29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894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9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311912" y="1149"/>
              <a:ext cx="251602" cy="29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7DF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11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1450526" y="1149"/>
              <a:ext cx="253784" cy="29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36C4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 sz="700">
                  <a:solidFill>
                    <a:srgbClr val="FFFFFF"/>
                  </a:solidFill>
                  <a:uFill>
                    <a:solidFill/>
                  </a:uFill>
                </a:defRPr>
              </a:pPr>
              <a:endParaRPr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695" y="3545993"/>
            <a:ext cx="3676722" cy="21298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7897" y="5810497"/>
            <a:ext cx="397142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Annual Awards in partnership with NHS Wales 300 + delegates</a:t>
            </a:r>
            <a:endParaRPr lang="en-US" sz="1100" dirty="0" smtClean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8140" y="3289806"/>
            <a:ext cx="210163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UK publication 40,000 distribution</a:t>
            </a:r>
            <a:endParaRPr lang="en-US" sz="1100" dirty="0" smtClean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6393" y="5837517"/>
            <a:ext cx="1936878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Online support 30,000 visits pa</a:t>
            </a:r>
            <a:endParaRPr lang="en-US" sz="1100" dirty="0" smtClean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1759" y="2634700"/>
            <a:ext cx="187426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UK wide event 300 delegates</a:t>
            </a:r>
            <a:endParaRPr lang="en-US" sz="1100" dirty="0" smtClean="0">
              <a:solidFill>
                <a:srgbClr val="000090"/>
              </a:solidFill>
            </a:endParaRPr>
          </a:p>
        </p:txBody>
      </p:sp>
      <p:pic>
        <p:nvPicPr>
          <p:cNvPr id="27" name="Picture 26" descr="connects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4" y="1296050"/>
            <a:ext cx="4218056" cy="121854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81441" y="3047157"/>
            <a:ext cx="3653127" cy="2790360"/>
            <a:chOff x="5265149" y="3569554"/>
            <a:chExt cx="3056454" cy="2200413"/>
          </a:xfrm>
        </p:grpSpPr>
        <p:grpSp>
          <p:nvGrpSpPr>
            <p:cNvPr id="14" name="Group 13"/>
            <p:cNvGrpSpPr/>
            <p:nvPr/>
          </p:nvGrpSpPr>
          <p:grpSpPr>
            <a:xfrm>
              <a:off x="5265149" y="3569554"/>
              <a:ext cx="3056454" cy="2200413"/>
              <a:chOff x="1332402" y="879163"/>
              <a:chExt cx="6830303" cy="5048873"/>
            </a:xfrm>
          </p:grpSpPr>
          <p:pic>
            <p:nvPicPr>
              <p:cNvPr id="15" name="pasted-image.ti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332402" y="879163"/>
                <a:ext cx="6830303" cy="5048873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Picture 15" descr="International page.tiff"/>
              <p:cNvPicPr>
                <a:picLocks noChangeAspect="1"/>
              </p:cNvPicPr>
              <p:nvPr/>
            </p:nvPicPr>
            <p:blipFill>
              <a:blip r:embed="rId6"/>
              <a:srcRect l="570" t="5158" r="570" b="1032"/>
              <a:stretch>
                <a:fillRect/>
              </a:stretch>
            </p:blipFill>
            <p:spPr>
              <a:xfrm>
                <a:off x="1885500" y="1125418"/>
                <a:ext cx="5133420" cy="2689336"/>
              </a:xfrm>
              <a:prstGeom prst="rect">
                <a:avLst/>
              </a:prstGeom>
            </p:spPr>
          </p:pic>
        </p:grpSp>
        <p:pic>
          <p:nvPicPr>
            <p:cNvPr id="20" name="Picture 19" descr="LSI grab.jpeg"/>
            <p:cNvPicPr>
              <a:picLocks noChangeAspect="1"/>
            </p:cNvPicPr>
            <p:nvPr/>
          </p:nvPicPr>
          <p:blipFill>
            <a:blip r:embed="rId7"/>
            <a:srcRect t="9168" b="4584"/>
            <a:stretch>
              <a:fillRect/>
            </a:stretch>
          </p:blipFill>
          <p:spPr>
            <a:xfrm>
              <a:off x="5466089" y="3640159"/>
              <a:ext cx="2373325" cy="124595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6988" y="3901812"/>
            <a:ext cx="6524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Debbie Laubach</a:t>
            </a:r>
          </a:p>
          <a:p>
            <a:pPr algn="ctr"/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MediWales</a:t>
            </a: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Shape 37"/>
          <p:cNvSpPr/>
          <p:nvPr/>
        </p:nvSpPr>
        <p:spPr>
          <a:xfrm>
            <a:off x="41274" y="2480493"/>
            <a:ext cx="9055099" cy="96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lang="en-US" sz="2800" dirty="0" smtClean="0">
                <a:solidFill>
                  <a:srgbClr val="011993"/>
                </a:solidFill>
                <a:latin typeface="Arial"/>
                <a:ea typeface="Helvetica Light"/>
                <a:cs typeface="Arial"/>
                <a:sym typeface="Helvetica Light"/>
              </a:rPr>
              <a:t>Thank you</a:t>
            </a:r>
          </a:p>
          <a:p>
            <a:pPr lvl="0" algn="ctr" defTabSz="584200">
              <a:defRPr sz="1800"/>
            </a:pPr>
            <a:endParaRPr lang="en-GB" sz="2800" dirty="0" smtClean="0">
              <a:solidFill>
                <a:srgbClr val="011993"/>
              </a:solidFill>
              <a:latin typeface="Arial"/>
              <a:ea typeface="Helvetica Light"/>
              <a:cs typeface="Arial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8454</TotalTime>
  <Words>106</Words>
  <Application>Microsoft Macintosh PowerPoint</Application>
  <PresentationFormat>On-screen Show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Slide 1</vt:lpstr>
      <vt:lpstr>Slide 2</vt:lpstr>
      <vt:lpstr>Slide 3</vt:lpstr>
      <vt:lpstr>Slide 4</vt:lpstr>
      <vt:lpstr>Collaborate</vt:lpstr>
      <vt:lpstr>Communicate</vt:lpstr>
      <vt:lpstr>Inform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Gwyn Tudor</cp:lastModifiedBy>
  <cp:revision>73</cp:revision>
  <cp:lastPrinted>2019-03-05T18:49:20Z</cp:lastPrinted>
  <dcterms:created xsi:type="dcterms:W3CDTF">2019-09-09T21:11:22Z</dcterms:created>
  <dcterms:modified xsi:type="dcterms:W3CDTF">2019-09-09T21:29:09Z</dcterms:modified>
</cp:coreProperties>
</file>