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77" r:id="rId3"/>
    <p:sldId id="279" r:id="rId4"/>
    <p:sldId id="280" r:id="rId5"/>
    <p:sldId id="27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BBD9B-F604-48E6-8DA8-5DAB15697383}" type="datetimeFigureOut">
              <a:rPr lang="en-GB" smtClean="0"/>
              <a:t>21/10/2019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426C3-8BDD-44FA-8762-05BAB2FC37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0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000" y="1537658"/>
            <a:ext cx="7992000" cy="738664"/>
          </a:xfrm>
        </p:spPr>
        <p:txBody>
          <a:bodyPr anchor="t" anchorCtr="0"/>
          <a:lstStyle>
            <a:lvl1pPr>
              <a:lnSpc>
                <a:spcPct val="80000"/>
              </a:lnSpc>
              <a:defRPr sz="6000" spc="-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3271688"/>
            <a:ext cx="7992000" cy="387798"/>
          </a:xfrm>
        </p:spPr>
        <p:txBody>
          <a:bodyPr>
            <a:spAutoFit/>
          </a:bodyPr>
          <a:lstStyle>
            <a:lvl1pPr marL="0" indent="0" algn="l">
              <a:buNone/>
              <a:defRPr sz="2800" spc="-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grpSp>
        <p:nvGrpSpPr>
          <p:cNvPr id="9" name="Group 4"/>
          <p:cNvGrpSpPr>
            <a:grpSpLocks noChangeAspect="1"/>
          </p:cNvGrpSpPr>
          <p:nvPr userDrawn="1"/>
        </p:nvGrpSpPr>
        <p:grpSpPr bwMode="auto">
          <a:xfrm>
            <a:off x="576000" y="467147"/>
            <a:ext cx="1548000" cy="263735"/>
            <a:chOff x="748" y="529"/>
            <a:chExt cx="1080" cy="184"/>
          </a:xfrm>
          <a:solidFill>
            <a:schemeClr val="accent1"/>
          </a:solidFill>
        </p:grpSpPr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748" y="531"/>
              <a:ext cx="137" cy="141"/>
            </a:xfrm>
            <a:custGeom>
              <a:avLst/>
              <a:gdLst>
                <a:gd name="T0" fmla="*/ 274 w 550"/>
                <a:gd name="T1" fmla="*/ 73 h 563"/>
                <a:gd name="T2" fmla="*/ 274 w 550"/>
                <a:gd name="T3" fmla="*/ 77 h 563"/>
                <a:gd name="T4" fmla="*/ 272 w 550"/>
                <a:gd name="T5" fmla="*/ 86 h 563"/>
                <a:gd name="T6" fmla="*/ 268 w 550"/>
                <a:gd name="T7" fmla="*/ 99 h 563"/>
                <a:gd name="T8" fmla="*/ 264 w 550"/>
                <a:gd name="T9" fmla="*/ 117 h 563"/>
                <a:gd name="T10" fmla="*/ 196 w 550"/>
                <a:gd name="T11" fmla="*/ 311 h 563"/>
                <a:gd name="T12" fmla="*/ 353 w 550"/>
                <a:gd name="T13" fmla="*/ 311 h 563"/>
                <a:gd name="T14" fmla="*/ 285 w 550"/>
                <a:gd name="T15" fmla="*/ 117 h 563"/>
                <a:gd name="T16" fmla="*/ 281 w 550"/>
                <a:gd name="T17" fmla="*/ 99 h 563"/>
                <a:gd name="T18" fmla="*/ 278 w 550"/>
                <a:gd name="T19" fmla="*/ 86 h 563"/>
                <a:gd name="T20" fmla="*/ 276 w 550"/>
                <a:gd name="T21" fmla="*/ 77 h 563"/>
                <a:gd name="T22" fmla="*/ 276 w 550"/>
                <a:gd name="T23" fmla="*/ 73 h 563"/>
                <a:gd name="T24" fmla="*/ 274 w 550"/>
                <a:gd name="T25" fmla="*/ 73 h 563"/>
                <a:gd name="T26" fmla="*/ 230 w 550"/>
                <a:gd name="T27" fmla="*/ 0 h 563"/>
                <a:gd name="T28" fmla="*/ 319 w 550"/>
                <a:gd name="T29" fmla="*/ 0 h 563"/>
                <a:gd name="T30" fmla="*/ 496 w 550"/>
                <a:gd name="T31" fmla="*/ 501 h 563"/>
                <a:gd name="T32" fmla="*/ 550 w 550"/>
                <a:gd name="T33" fmla="*/ 501 h 563"/>
                <a:gd name="T34" fmla="*/ 550 w 550"/>
                <a:gd name="T35" fmla="*/ 563 h 563"/>
                <a:gd name="T36" fmla="*/ 357 w 550"/>
                <a:gd name="T37" fmla="*/ 563 h 563"/>
                <a:gd name="T38" fmla="*/ 357 w 550"/>
                <a:gd name="T39" fmla="*/ 501 h 563"/>
                <a:gd name="T40" fmla="*/ 416 w 550"/>
                <a:gd name="T41" fmla="*/ 501 h 563"/>
                <a:gd name="T42" fmla="*/ 373 w 550"/>
                <a:gd name="T43" fmla="*/ 375 h 563"/>
                <a:gd name="T44" fmla="*/ 177 w 550"/>
                <a:gd name="T45" fmla="*/ 375 h 563"/>
                <a:gd name="T46" fmla="*/ 134 w 550"/>
                <a:gd name="T47" fmla="*/ 501 h 563"/>
                <a:gd name="T48" fmla="*/ 192 w 550"/>
                <a:gd name="T49" fmla="*/ 501 h 563"/>
                <a:gd name="T50" fmla="*/ 192 w 550"/>
                <a:gd name="T51" fmla="*/ 563 h 563"/>
                <a:gd name="T52" fmla="*/ 0 w 550"/>
                <a:gd name="T53" fmla="*/ 563 h 563"/>
                <a:gd name="T54" fmla="*/ 0 w 550"/>
                <a:gd name="T55" fmla="*/ 501 h 563"/>
                <a:gd name="T56" fmla="*/ 54 w 550"/>
                <a:gd name="T57" fmla="*/ 501 h 563"/>
                <a:gd name="T58" fmla="*/ 230 w 550"/>
                <a:gd name="T59" fmla="*/ 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50" h="563">
                  <a:moveTo>
                    <a:pt x="274" y="73"/>
                  </a:moveTo>
                  <a:lnTo>
                    <a:pt x="274" y="77"/>
                  </a:lnTo>
                  <a:lnTo>
                    <a:pt x="272" y="86"/>
                  </a:lnTo>
                  <a:lnTo>
                    <a:pt x="268" y="99"/>
                  </a:lnTo>
                  <a:lnTo>
                    <a:pt x="264" y="117"/>
                  </a:lnTo>
                  <a:lnTo>
                    <a:pt x="196" y="311"/>
                  </a:lnTo>
                  <a:lnTo>
                    <a:pt x="353" y="311"/>
                  </a:lnTo>
                  <a:lnTo>
                    <a:pt x="285" y="117"/>
                  </a:lnTo>
                  <a:lnTo>
                    <a:pt x="281" y="99"/>
                  </a:lnTo>
                  <a:lnTo>
                    <a:pt x="278" y="86"/>
                  </a:lnTo>
                  <a:lnTo>
                    <a:pt x="276" y="77"/>
                  </a:lnTo>
                  <a:lnTo>
                    <a:pt x="276" y="73"/>
                  </a:lnTo>
                  <a:lnTo>
                    <a:pt x="274" y="73"/>
                  </a:lnTo>
                  <a:close/>
                  <a:moveTo>
                    <a:pt x="230" y="0"/>
                  </a:moveTo>
                  <a:lnTo>
                    <a:pt x="319" y="0"/>
                  </a:lnTo>
                  <a:lnTo>
                    <a:pt x="496" y="501"/>
                  </a:lnTo>
                  <a:lnTo>
                    <a:pt x="550" y="501"/>
                  </a:lnTo>
                  <a:lnTo>
                    <a:pt x="550" y="563"/>
                  </a:lnTo>
                  <a:lnTo>
                    <a:pt x="357" y="563"/>
                  </a:lnTo>
                  <a:lnTo>
                    <a:pt x="357" y="501"/>
                  </a:lnTo>
                  <a:lnTo>
                    <a:pt x="416" y="501"/>
                  </a:lnTo>
                  <a:lnTo>
                    <a:pt x="373" y="375"/>
                  </a:lnTo>
                  <a:lnTo>
                    <a:pt x="177" y="375"/>
                  </a:lnTo>
                  <a:lnTo>
                    <a:pt x="134" y="501"/>
                  </a:lnTo>
                  <a:lnTo>
                    <a:pt x="192" y="501"/>
                  </a:lnTo>
                  <a:lnTo>
                    <a:pt x="192" y="563"/>
                  </a:lnTo>
                  <a:lnTo>
                    <a:pt x="0" y="563"/>
                  </a:lnTo>
                  <a:lnTo>
                    <a:pt x="0" y="501"/>
                  </a:lnTo>
                  <a:lnTo>
                    <a:pt x="54" y="501"/>
                  </a:lnTo>
                  <a:lnTo>
                    <a:pt x="2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7"/>
            <p:cNvSpPr>
              <a:spLocks noEditPoints="1"/>
            </p:cNvSpPr>
            <p:nvPr userDrawn="1"/>
          </p:nvSpPr>
          <p:spPr bwMode="auto">
            <a:xfrm>
              <a:off x="885" y="531"/>
              <a:ext cx="112" cy="143"/>
            </a:xfrm>
            <a:custGeom>
              <a:avLst/>
              <a:gdLst>
                <a:gd name="T0" fmla="*/ 235 w 446"/>
                <a:gd name="T1" fmla="*/ 220 h 572"/>
                <a:gd name="T2" fmla="*/ 198 w 446"/>
                <a:gd name="T3" fmla="*/ 233 h 572"/>
                <a:gd name="T4" fmla="*/ 168 w 446"/>
                <a:gd name="T5" fmla="*/ 260 h 572"/>
                <a:gd name="T6" fmla="*/ 147 w 446"/>
                <a:gd name="T7" fmla="*/ 303 h 572"/>
                <a:gd name="T8" fmla="*/ 140 w 446"/>
                <a:gd name="T9" fmla="*/ 363 h 572"/>
                <a:gd name="T10" fmla="*/ 147 w 446"/>
                <a:gd name="T11" fmla="*/ 415 h 572"/>
                <a:gd name="T12" fmla="*/ 168 w 446"/>
                <a:gd name="T13" fmla="*/ 461 h 572"/>
                <a:gd name="T14" fmla="*/ 204 w 446"/>
                <a:gd name="T15" fmla="*/ 493 h 572"/>
                <a:gd name="T16" fmla="*/ 253 w 446"/>
                <a:gd name="T17" fmla="*/ 505 h 572"/>
                <a:gd name="T18" fmla="*/ 298 w 446"/>
                <a:gd name="T19" fmla="*/ 495 h 572"/>
                <a:gd name="T20" fmla="*/ 333 w 446"/>
                <a:gd name="T21" fmla="*/ 468 h 572"/>
                <a:gd name="T22" fmla="*/ 358 w 446"/>
                <a:gd name="T23" fmla="*/ 423 h 572"/>
                <a:gd name="T24" fmla="*/ 367 w 446"/>
                <a:gd name="T25" fmla="*/ 362 h 572"/>
                <a:gd name="T26" fmla="*/ 357 w 446"/>
                <a:gd name="T27" fmla="*/ 295 h 572"/>
                <a:gd name="T28" fmla="*/ 327 w 446"/>
                <a:gd name="T29" fmla="*/ 246 h 572"/>
                <a:gd name="T30" fmla="*/ 282 w 446"/>
                <a:gd name="T31" fmla="*/ 221 h 572"/>
                <a:gd name="T32" fmla="*/ 0 w 446"/>
                <a:gd name="T33" fmla="*/ 0 h 572"/>
                <a:gd name="T34" fmla="*/ 142 w 446"/>
                <a:gd name="T35" fmla="*/ 187 h 572"/>
                <a:gd name="T36" fmla="*/ 141 w 446"/>
                <a:gd name="T37" fmla="*/ 211 h 572"/>
                <a:gd name="T38" fmla="*/ 140 w 446"/>
                <a:gd name="T39" fmla="*/ 220 h 572"/>
                <a:gd name="T40" fmla="*/ 144 w 446"/>
                <a:gd name="T41" fmla="*/ 217 h 572"/>
                <a:gd name="T42" fmla="*/ 154 w 446"/>
                <a:gd name="T43" fmla="*/ 201 h 572"/>
                <a:gd name="T44" fmla="*/ 179 w 446"/>
                <a:gd name="T45" fmla="*/ 179 h 572"/>
                <a:gd name="T46" fmla="*/ 217 w 446"/>
                <a:gd name="T47" fmla="*/ 159 h 572"/>
                <a:gd name="T48" fmla="*/ 270 w 446"/>
                <a:gd name="T49" fmla="*/ 150 h 572"/>
                <a:gd name="T50" fmla="*/ 336 w 446"/>
                <a:gd name="T51" fmla="*/ 162 h 572"/>
                <a:gd name="T52" fmla="*/ 387 w 446"/>
                <a:gd name="T53" fmla="*/ 197 h 572"/>
                <a:gd name="T54" fmla="*/ 424 w 446"/>
                <a:gd name="T55" fmla="*/ 250 h 572"/>
                <a:gd name="T56" fmla="*/ 443 w 446"/>
                <a:gd name="T57" fmla="*/ 321 h 572"/>
                <a:gd name="T58" fmla="*/ 443 w 446"/>
                <a:gd name="T59" fmla="*/ 403 h 572"/>
                <a:gd name="T60" fmla="*/ 422 w 446"/>
                <a:gd name="T61" fmla="*/ 473 h 572"/>
                <a:gd name="T62" fmla="*/ 383 w 446"/>
                <a:gd name="T63" fmla="*/ 526 h 572"/>
                <a:gd name="T64" fmla="*/ 329 w 446"/>
                <a:gd name="T65" fmla="*/ 560 h 572"/>
                <a:gd name="T66" fmla="*/ 264 w 446"/>
                <a:gd name="T67" fmla="*/ 572 h 572"/>
                <a:gd name="T68" fmla="*/ 210 w 446"/>
                <a:gd name="T69" fmla="*/ 563 h 572"/>
                <a:gd name="T70" fmla="*/ 174 w 446"/>
                <a:gd name="T71" fmla="*/ 542 h 572"/>
                <a:gd name="T72" fmla="*/ 150 w 446"/>
                <a:gd name="T73" fmla="*/ 518 h 572"/>
                <a:gd name="T74" fmla="*/ 140 w 446"/>
                <a:gd name="T75" fmla="*/ 502 h 572"/>
                <a:gd name="T76" fmla="*/ 136 w 446"/>
                <a:gd name="T77" fmla="*/ 499 h 572"/>
                <a:gd name="T78" fmla="*/ 137 w 446"/>
                <a:gd name="T79" fmla="*/ 509 h 572"/>
                <a:gd name="T80" fmla="*/ 138 w 446"/>
                <a:gd name="T81" fmla="*/ 531 h 572"/>
                <a:gd name="T82" fmla="*/ 66 w 446"/>
                <a:gd name="T83" fmla="*/ 563 h 572"/>
                <a:gd name="T84" fmla="*/ 0 w 446"/>
                <a:gd name="T85" fmla="*/ 6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46" h="572">
                  <a:moveTo>
                    <a:pt x="255" y="217"/>
                  </a:moveTo>
                  <a:lnTo>
                    <a:pt x="235" y="220"/>
                  </a:lnTo>
                  <a:lnTo>
                    <a:pt x="217" y="224"/>
                  </a:lnTo>
                  <a:lnTo>
                    <a:pt x="198" y="233"/>
                  </a:lnTo>
                  <a:lnTo>
                    <a:pt x="183" y="244"/>
                  </a:lnTo>
                  <a:lnTo>
                    <a:pt x="168" y="260"/>
                  </a:lnTo>
                  <a:lnTo>
                    <a:pt x="157" y="280"/>
                  </a:lnTo>
                  <a:lnTo>
                    <a:pt x="147" y="303"/>
                  </a:lnTo>
                  <a:lnTo>
                    <a:pt x="142" y="331"/>
                  </a:lnTo>
                  <a:lnTo>
                    <a:pt x="140" y="363"/>
                  </a:lnTo>
                  <a:lnTo>
                    <a:pt x="142" y="389"/>
                  </a:lnTo>
                  <a:lnTo>
                    <a:pt x="147" y="415"/>
                  </a:lnTo>
                  <a:lnTo>
                    <a:pt x="155" y="440"/>
                  </a:lnTo>
                  <a:lnTo>
                    <a:pt x="168" y="461"/>
                  </a:lnTo>
                  <a:lnTo>
                    <a:pt x="184" y="479"/>
                  </a:lnTo>
                  <a:lnTo>
                    <a:pt x="204" y="493"/>
                  </a:lnTo>
                  <a:lnTo>
                    <a:pt x="227" y="502"/>
                  </a:lnTo>
                  <a:lnTo>
                    <a:pt x="253" y="505"/>
                  </a:lnTo>
                  <a:lnTo>
                    <a:pt x="276" y="503"/>
                  </a:lnTo>
                  <a:lnTo>
                    <a:pt x="298" y="495"/>
                  </a:lnTo>
                  <a:lnTo>
                    <a:pt x="316" y="483"/>
                  </a:lnTo>
                  <a:lnTo>
                    <a:pt x="333" y="468"/>
                  </a:lnTo>
                  <a:lnTo>
                    <a:pt x="348" y="448"/>
                  </a:lnTo>
                  <a:lnTo>
                    <a:pt x="358" y="423"/>
                  </a:lnTo>
                  <a:lnTo>
                    <a:pt x="365" y="395"/>
                  </a:lnTo>
                  <a:lnTo>
                    <a:pt x="367" y="362"/>
                  </a:lnTo>
                  <a:lnTo>
                    <a:pt x="365" y="326"/>
                  </a:lnTo>
                  <a:lnTo>
                    <a:pt x="357" y="295"/>
                  </a:lnTo>
                  <a:lnTo>
                    <a:pt x="344" y="269"/>
                  </a:lnTo>
                  <a:lnTo>
                    <a:pt x="327" y="246"/>
                  </a:lnTo>
                  <a:lnTo>
                    <a:pt x="306" y="231"/>
                  </a:lnTo>
                  <a:lnTo>
                    <a:pt x="282" y="221"/>
                  </a:lnTo>
                  <a:lnTo>
                    <a:pt x="255" y="217"/>
                  </a:lnTo>
                  <a:close/>
                  <a:moveTo>
                    <a:pt x="0" y="0"/>
                  </a:moveTo>
                  <a:lnTo>
                    <a:pt x="142" y="0"/>
                  </a:lnTo>
                  <a:lnTo>
                    <a:pt x="142" y="187"/>
                  </a:lnTo>
                  <a:lnTo>
                    <a:pt x="142" y="200"/>
                  </a:lnTo>
                  <a:lnTo>
                    <a:pt x="141" y="211"/>
                  </a:lnTo>
                  <a:lnTo>
                    <a:pt x="141" y="217"/>
                  </a:lnTo>
                  <a:lnTo>
                    <a:pt x="140" y="220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7" y="212"/>
                  </a:lnTo>
                  <a:lnTo>
                    <a:pt x="154" y="201"/>
                  </a:lnTo>
                  <a:lnTo>
                    <a:pt x="164" y="191"/>
                  </a:lnTo>
                  <a:lnTo>
                    <a:pt x="179" y="179"/>
                  </a:lnTo>
                  <a:lnTo>
                    <a:pt x="196" y="168"/>
                  </a:lnTo>
                  <a:lnTo>
                    <a:pt x="217" y="159"/>
                  </a:lnTo>
                  <a:lnTo>
                    <a:pt x="242" y="152"/>
                  </a:lnTo>
                  <a:lnTo>
                    <a:pt x="270" y="150"/>
                  </a:lnTo>
                  <a:lnTo>
                    <a:pt x="305" y="154"/>
                  </a:lnTo>
                  <a:lnTo>
                    <a:pt x="336" y="162"/>
                  </a:lnTo>
                  <a:lnTo>
                    <a:pt x="363" y="178"/>
                  </a:lnTo>
                  <a:lnTo>
                    <a:pt x="387" y="197"/>
                  </a:lnTo>
                  <a:lnTo>
                    <a:pt x="408" y="221"/>
                  </a:lnTo>
                  <a:lnTo>
                    <a:pt x="424" y="250"/>
                  </a:lnTo>
                  <a:lnTo>
                    <a:pt x="435" y="284"/>
                  </a:lnTo>
                  <a:lnTo>
                    <a:pt x="443" y="321"/>
                  </a:lnTo>
                  <a:lnTo>
                    <a:pt x="446" y="362"/>
                  </a:lnTo>
                  <a:lnTo>
                    <a:pt x="443" y="403"/>
                  </a:lnTo>
                  <a:lnTo>
                    <a:pt x="434" y="440"/>
                  </a:lnTo>
                  <a:lnTo>
                    <a:pt x="422" y="473"/>
                  </a:lnTo>
                  <a:lnTo>
                    <a:pt x="404" y="502"/>
                  </a:lnTo>
                  <a:lnTo>
                    <a:pt x="383" y="526"/>
                  </a:lnTo>
                  <a:lnTo>
                    <a:pt x="358" y="546"/>
                  </a:lnTo>
                  <a:lnTo>
                    <a:pt x="329" y="560"/>
                  </a:lnTo>
                  <a:lnTo>
                    <a:pt x="298" y="569"/>
                  </a:lnTo>
                  <a:lnTo>
                    <a:pt x="264" y="572"/>
                  </a:lnTo>
                  <a:lnTo>
                    <a:pt x="235" y="569"/>
                  </a:lnTo>
                  <a:lnTo>
                    <a:pt x="210" y="563"/>
                  </a:lnTo>
                  <a:lnTo>
                    <a:pt x="191" y="554"/>
                  </a:lnTo>
                  <a:lnTo>
                    <a:pt x="174" y="542"/>
                  </a:lnTo>
                  <a:lnTo>
                    <a:pt x="161" y="530"/>
                  </a:lnTo>
                  <a:lnTo>
                    <a:pt x="150" y="518"/>
                  </a:lnTo>
                  <a:lnTo>
                    <a:pt x="144" y="509"/>
                  </a:lnTo>
                  <a:lnTo>
                    <a:pt x="140" y="502"/>
                  </a:lnTo>
                  <a:lnTo>
                    <a:pt x="138" y="499"/>
                  </a:lnTo>
                  <a:lnTo>
                    <a:pt x="136" y="499"/>
                  </a:lnTo>
                  <a:lnTo>
                    <a:pt x="137" y="502"/>
                  </a:lnTo>
                  <a:lnTo>
                    <a:pt x="137" y="509"/>
                  </a:lnTo>
                  <a:lnTo>
                    <a:pt x="138" y="518"/>
                  </a:lnTo>
                  <a:lnTo>
                    <a:pt x="138" y="531"/>
                  </a:lnTo>
                  <a:lnTo>
                    <a:pt x="138" y="563"/>
                  </a:lnTo>
                  <a:lnTo>
                    <a:pt x="66" y="563"/>
                  </a:lnTo>
                  <a:lnTo>
                    <a:pt x="66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09" y="569"/>
              <a:ext cx="93" cy="105"/>
            </a:xfrm>
            <a:custGeom>
              <a:avLst/>
              <a:gdLst>
                <a:gd name="T0" fmla="*/ 173 w 372"/>
                <a:gd name="T1" fmla="*/ 63 h 422"/>
                <a:gd name="T2" fmla="*/ 131 w 372"/>
                <a:gd name="T3" fmla="*/ 82 h 422"/>
                <a:gd name="T4" fmla="*/ 98 w 372"/>
                <a:gd name="T5" fmla="*/ 118 h 422"/>
                <a:gd name="T6" fmla="*/ 81 w 372"/>
                <a:gd name="T7" fmla="*/ 169 h 422"/>
                <a:gd name="T8" fmla="*/ 289 w 372"/>
                <a:gd name="T9" fmla="*/ 140 h 422"/>
                <a:gd name="T10" fmla="*/ 270 w 372"/>
                <a:gd name="T11" fmla="*/ 96 h 422"/>
                <a:gd name="T12" fmla="*/ 238 w 372"/>
                <a:gd name="T13" fmla="*/ 70 h 422"/>
                <a:gd name="T14" fmla="*/ 198 w 372"/>
                <a:gd name="T15" fmla="*/ 62 h 422"/>
                <a:gd name="T16" fmla="*/ 234 w 372"/>
                <a:gd name="T17" fmla="*/ 4 h 422"/>
                <a:gd name="T18" fmla="*/ 295 w 372"/>
                <a:gd name="T19" fmla="*/ 26 h 422"/>
                <a:gd name="T20" fmla="*/ 336 w 372"/>
                <a:gd name="T21" fmla="*/ 67 h 422"/>
                <a:gd name="T22" fmla="*/ 363 w 372"/>
                <a:gd name="T23" fmla="*/ 123 h 422"/>
                <a:gd name="T24" fmla="*/ 372 w 372"/>
                <a:gd name="T25" fmla="*/ 189 h 422"/>
                <a:gd name="T26" fmla="*/ 370 w 372"/>
                <a:gd name="T27" fmla="*/ 208 h 422"/>
                <a:gd name="T28" fmla="*/ 369 w 372"/>
                <a:gd name="T29" fmla="*/ 218 h 422"/>
                <a:gd name="T30" fmla="*/ 82 w 372"/>
                <a:gd name="T31" fmla="*/ 250 h 422"/>
                <a:gd name="T32" fmla="*/ 105 w 372"/>
                <a:gd name="T33" fmla="*/ 300 h 422"/>
                <a:gd name="T34" fmla="*/ 143 w 372"/>
                <a:gd name="T35" fmla="*/ 335 h 422"/>
                <a:gd name="T36" fmla="*/ 190 w 372"/>
                <a:gd name="T37" fmla="*/ 353 h 422"/>
                <a:gd name="T38" fmla="*/ 241 w 372"/>
                <a:gd name="T39" fmla="*/ 353 h 422"/>
                <a:gd name="T40" fmla="*/ 284 w 372"/>
                <a:gd name="T41" fmla="*/ 341 h 422"/>
                <a:gd name="T42" fmla="*/ 315 w 372"/>
                <a:gd name="T43" fmla="*/ 324 h 422"/>
                <a:gd name="T44" fmla="*/ 332 w 372"/>
                <a:gd name="T45" fmla="*/ 312 h 422"/>
                <a:gd name="T46" fmla="*/ 367 w 372"/>
                <a:gd name="T47" fmla="*/ 367 h 422"/>
                <a:gd name="T48" fmla="*/ 357 w 372"/>
                <a:gd name="T49" fmla="*/ 373 h 422"/>
                <a:gd name="T50" fmla="*/ 332 w 372"/>
                <a:gd name="T51" fmla="*/ 389 h 422"/>
                <a:gd name="T52" fmla="*/ 293 w 372"/>
                <a:gd name="T53" fmla="*/ 408 h 422"/>
                <a:gd name="T54" fmla="*/ 241 w 372"/>
                <a:gd name="T55" fmla="*/ 421 h 422"/>
                <a:gd name="T56" fmla="*/ 170 w 372"/>
                <a:gd name="T57" fmla="*/ 418 h 422"/>
                <a:gd name="T58" fmla="*/ 101 w 372"/>
                <a:gd name="T59" fmla="*/ 394 h 422"/>
                <a:gd name="T60" fmla="*/ 47 w 372"/>
                <a:gd name="T61" fmla="*/ 348 h 422"/>
                <a:gd name="T62" fmla="*/ 12 w 372"/>
                <a:gd name="T63" fmla="*/ 286 h 422"/>
                <a:gd name="T64" fmla="*/ 0 w 372"/>
                <a:gd name="T65" fmla="*/ 212 h 422"/>
                <a:gd name="T66" fmla="*/ 12 w 372"/>
                <a:gd name="T67" fmla="*/ 132 h 422"/>
                <a:gd name="T68" fmla="*/ 46 w 372"/>
                <a:gd name="T69" fmla="*/ 70 h 422"/>
                <a:gd name="T70" fmla="*/ 97 w 372"/>
                <a:gd name="T71" fmla="*/ 26 h 422"/>
                <a:gd name="T72" fmla="*/ 162 w 372"/>
                <a:gd name="T73" fmla="*/ 4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2" h="422">
                  <a:moveTo>
                    <a:pt x="198" y="62"/>
                  </a:moveTo>
                  <a:lnTo>
                    <a:pt x="173" y="63"/>
                  </a:lnTo>
                  <a:lnTo>
                    <a:pt x="151" y="71"/>
                  </a:lnTo>
                  <a:lnTo>
                    <a:pt x="131" y="82"/>
                  </a:lnTo>
                  <a:lnTo>
                    <a:pt x="113" y="98"/>
                  </a:lnTo>
                  <a:lnTo>
                    <a:pt x="98" y="118"/>
                  </a:lnTo>
                  <a:lnTo>
                    <a:pt x="88" y="141"/>
                  </a:lnTo>
                  <a:lnTo>
                    <a:pt x="81" y="169"/>
                  </a:lnTo>
                  <a:lnTo>
                    <a:pt x="293" y="169"/>
                  </a:lnTo>
                  <a:lnTo>
                    <a:pt x="289" y="140"/>
                  </a:lnTo>
                  <a:lnTo>
                    <a:pt x="281" y="116"/>
                  </a:lnTo>
                  <a:lnTo>
                    <a:pt x="270" y="96"/>
                  </a:lnTo>
                  <a:lnTo>
                    <a:pt x="255" y="82"/>
                  </a:lnTo>
                  <a:lnTo>
                    <a:pt x="238" y="70"/>
                  </a:lnTo>
                  <a:lnTo>
                    <a:pt x="219" y="63"/>
                  </a:lnTo>
                  <a:lnTo>
                    <a:pt x="198" y="62"/>
                  </a:lnTo>
                  <a:close/>
                  <a:moveTo>
                    <a:pt x="199" y="0"/>
                  </a:moveTo>
                  <a:lnTo>
                    <a:pt x="234" y="4"/>
                  </a:lnTo>
                  <a:lnTo>
                    <a:pt x="267" y="12"/>
                  </a:lnTo>
                  <a:lnTo>
                    <a:pt x="295" y="26"/>
                  </a:lnTo>
                  <a:lnTo>
                    <a:pt x="318" y="45"/>
                  </a:lnTo>
                  <a:lnTo>
                    <a:pt x="336" y="67"/>
                  </a:lnTo>
                  <a:lnTo>
                    <a:pt x="352" y="94"/>
                  </a:lnTo>
                  <a:lnTo>
                    <a:pt x="363" y="123"/>
                  </a:lnTo>
                  <a:lnTo>
                    <a:pt x="369" y="155"/>
                  </a:lnTo>
                  <a:lnTo>
                    <a:pt x="372" y="189"/>
                  </a:lnTo>
                  <a:lnTo>
                    <a:pt x="370" y="198"/>
                  </a:lnTo>
                  <a:lnTo>
                    <a:pt x="370" y="208"/>
                  </a:lnTo>
                  <a:lnTo>
                    <a:pt x="369" y="216"/>
                  </a:lnTo>
                  <a:lnTo>
                    <a:pt x="369" y="218"/>
                  </a:lnTo>
                  <a:lnTo>
                    <a:pt x="77" y="218"/>
                  </a:lnTo>
                  <a:lnTo>
                    <a:pt x="82" y="250"/>
                  </a:lnTo>
                  <a:lnTo>
                    <a:pt x="92" y="278"/>
                  </a:lnTo>
                  <a:lnTo>
                    <a:pt x="105" y="300"/>
                  </a:lnTo>
                  <a:lnTo>
                    <a:pt x="122" y="320"/>
                  </a:lnTo>
                  <a:lnTo>
                    <a:pt x="143" y="335"/>
                  </a:lnTo>
                  <a:lnTo>
                    <a:pt x="165" y="347"/>
                  </a:lnTo>
                  <a:lnTo>
                    <a:pt x="190" y="353"/>
                  </a:lnTo>
                  <a:lnTo>
                    <a:pt x="216" y="355"/>
                  </a:lnTo>
                  <a:lnTo>
                    <a:pt x="241" y="353"/>
                  </a:lnTo>
                  <a:lnTo>
                    <a:pt x="263" y="348"/>
                  </a:lnTo>
                  <a:lnTo>
                    <a:pt x="284" y="341"/>
                  </a:lnTo>
                  <a:lnTo>
                    <a:pt x="301" y="332"/>
                  </a:lnTo>
                  <a:lnTo>
                    <a:pt x="315" y="324"/>
                  </a:lnTo>
                  <a:lnTo>
                    <a:pt x="326" y="318"/>
                  </a:lnTo>
                  <a:lnTo>
                    <a:pt x="332" y="312"/>
                  </a:lnTo>
                  <a:lnTo>
                    <a:pt x="334" y="310"/>
                  </a:lnTo>
                  <a:lnTo>
                    <a:pt x="367" y="367"/>
                  </a:lnTo>
                  <a:lnTo>
                    <a:pt x="364" y="368"/>
                  </a:lnTo>
                  <a:lnTo>
                    <a:pt x="357" y="373"/>
                  </a:lnTo>
                  <a:lnTo>
                    <a:pt x="347" y="381"/>
                  </a:lnTo>
                  <a:lnTo>
                    <a:pt x="332" y="389"/>
                  </a:lnTo>
                  <a:lnTo>
                    <a:pt x="314" y="398"/>
                  </a:lnTo>
                  <a:lnTo>
                    <a:pt x="293" y="408"/>
                  </a:lnTo>
                  <a:lnTo>
                    <a:pt x="268" y="415"/>
                  </a:lnTo>
                  <a:lnTo>
                    <a:pt x="241" y="421"/>
                  </a:lnTo>
                  <a:lnTo>
                    <a:pt x="211" y="422"/>
                  </a:lnTo>
                  <a:lnTo>
                    <a:pt x="170" y="418"/>
                  </a:lnTo>
                  <a:lnTo>
                    <a:pt x="133" y="409"/>
                  </a:lnTo>
                  <a:lnTo>
                    <a:pt x="101" y="394"/>
                  </a:lnTo>
                  <a:lnTo>
                    <a:pt x="71" y="373"/>
                  </a:lnTo>
                  <a:lnTo>
                    <a:pt x="47" y="348"/>
                  </a:lnTo>
                  <a:lnTo>
                    <a:pt x="26" y="319"/>
                  </a:lnTo>
                  <a:lnTo>
                    <a:pt x="12" y="286"/>
                  </a:lnTo>
                  <a:lnTo>
                    <a:pt x="3" y="250"/>
                  </a:lnTo>
                  <a:lnTo>
                    <a:pt x="0" y="212"/>
                  </a:lnTo>
                  <a:lnTo>
                    <a:pt x="3" y="171"/>
                  </a:lnTo>
                  <a:lnTo>
                    <a:pt x="12" y="132"/>
                  </a:lnTo>
                  <a:lnTo>
                    <a:pt x="26" y="99"/>
                  </a:lnTo>
                  <a:lnTo>
                    <a:pt x="46" y="70"/>
                  </a:lnTo>
                  <a:lnTo>
                    <a:pt x="69" y="46"/>
                  </a:lnTo>
                  <a:lnTo>
                    <a:pt x="97" y="26"/>
                  </a:lnTo>
                  <a:lnTo>
                    <a:pt x="128" y="12"/>
                  </a:lnTo>
                  <a:lnTo>
                    <a:pt x="162" y="4"/>
                  </a:lnTo>
                  <a:lnTo>
                    <a:pt x="19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1121" y="529"/>
              <a:ext cx="36" cy="142"/>
            </a:xfrm>
            <a:custGeom>
              <a:avLst/>
              <a:gdLst>
                <a:gd name="T0" fmla="*/ 0 w 147"/>
                <a:gd name="T1" fmla="*/ 0 h 569"/>
                <a:gd name="T2" fmla="*/ 147 w 147"/>
                <a:gd name="T3" fmla="*/ 0 h 569"/>
                <a:gd name="T4" fmla="*/ 147 w 147"/>
                <a:gd name="T5" fmla="*/ 61 h 569"/>
                <a:gd name="T6" fmla="*/ 77 w 147"/>
                <a:gd name="T7" fmla="*/ 61 h 569"/>
                <a:gd name="T8" fmla="*/ 77 w 147"/>
                <a:gd name="T9" fmla="*/ 508 h 569"/>
                <a:gd name="T10" fmla="*/ 147 w 147"/>
                <a:gd name="T11" fmla="*/ 508 h 569"/>
                <a:gd name="T12" fmla="*/ 147 w 147"/>
                <a:gd name="T13" fmla="*/ 569 h 569"/>
                <a:gd name="T14" fmla="*/ 0 w 147"/>
                <a:gd name="T15" fmla="*/ 569 h 569"/>
                <a:gd name="T16" fmla="*/ 0 w 147"/>
                <a:gd name="T1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569">
                  <a:moveTo>
                    <a:pt x="0" y="0"/>
                  </a:moveTo>
                  <a:lnTo>
                    <a:pt x="147" y="0"/>
                  </a:lnTo>
                  <a:lnTo>
                    <a:pt x="147" y="61"/>
                  </a:lnTo>
                  <a:lnTo>
                    <a:pt x="77" y="61"/>
                  </a:lnTo>
                  <a:lnTo>
                    <a:pt x="77" y="508"/>
                  </a:lnTo>
                  <a:lnTo>
                    <a:pt x="147" y="508"/>
                  </a:lnTo>
                  <a:lnTo>
                    <a:pt x="147" y="569"/>
                  </a:lnTo>
                  <a:lnTo>
                    <a:pt x="0" y="56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289" y="529"/>
              <a:ext cx="37" cy="142"/>
            </a:xfrm>
            <a:custGeom>
              <a:avLst/>
              <a:gdLst>
                <a:gd name="T0" fmla="*/ 0 w 147"/>
                <a:gd name="T1" fmla="*/ 0 h 569"/>
                <a:gd name="T2" fmla="*/ 147 w 147"/>
                <a:gd name="T3" fmla="*/ 0 h 569"/>
                <a:gd name="T4" fmla="*/ 147 w 147"/>
                <a:gd name="T5" fmla="*/ 569 h 569"/>
                <a:gd name="T6" fmla="*/ 0 w 147"/>
                <a:gd name="T7" fmla="*/ 569 h 569"/>
                <a:gd name="T8" fmla="*/ 0 w 147"/>
                <a:gd name="T9" fmla="*/ 508 h 569"/>
                <a:gd name="T10" fmla="*/ 69 w 147"/>
                <a:gd name="T11" fmla="*/ 508 h 569"/>
                <a:gd name="T12" fmla="*/ 69 w 147"/>
                <a:gd name="T13" fmla="*/ 61 h 569"/>
                <a:gd name="T14" fmla="*/ 0 w 147"/>
                <a:gd name="T15" fmla="*/ 61 h 569"/>
                <a:gd name="T16" fmla="*/ 0 w 147"/>
                <a:gd name="T1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569">
                  <a:moveTo>
                    <a:pt x="0" y="0"/>
                  </a:moveTo>
                  <a:lnTo>
                    <a:pt x="147" y="0"/>
                  </a:lnTo>
                  <a:lnTo>
                    <a:pt x="147" y="569"/>
                  </a:lnTo>
                  <a:lnTo>
                    <a:pt x="0" y="569"/>
                  </a:lnTo>
                  <a:lnTo>
                    <a:pt x="0" y="508"/>
                  </a:lnTo>
                  <a:lnTo>
                    <a:pt x="69" y="508"/>
                  </a:lnTo>
                  <a:lnTo>
                    <a:pt x="69" y="61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73" y="549"/>
              <a:ext cx="101" cy="102"/>
            </a:xfrm>
            <a:custGeom>
              <a:avLst/>
              <a:gdLst>
                <a:gd name="T0" fmla="*/ 170 w 405"/>
                <a:gd name="T1" fmla="*/ 0 h 409"/>
                <a:gd name="T2" fmla="*/ 233 w 405"/>
                <a:gd name="T3" fmla="*/ 0 h 409"/>
                <a:gd name="T4" fmla="*/ 233 w 405"/>
                <a:gd name="T5" fmla="*/ 173 h 409"/>
                <a:gd name="T6" fmla="*/ 405 w 405"/>
                <a:gd name="T7" fmla="*/ 173 h 409"/>
                <a:gd name="T8" fmla="*/ 405 w 405"/>
                <a:gd name="T9" fmla="*/ 237 h 409"/>
                <a:gd name="T10" fmla="*/ 233 w 405"/>
                <a:gd name="T11" fmla="*/ 237 h 409"/>
                <a:gd name="T12" fmla="*/ 233 w 405"/>
                <a:gd name="T13" fmla="*/ 409 h 409"/>
                <a:gd name="T14" fmla="*/ 170 w 405"/>
                <a:gd name="T15" fmla="*/ 409 h 409"/>
                <a:gd name="T16" fmla="*/ 170 w 405"/>
                <a:gd name="T17" fmla="*/ 237 h 409"/>
                <a:gd name="T18" fmla="*/ 0 w 405"/>
                <a:gd name="T19" fmla="*/ 237 h 409"/>
                <a:gd name="T20" fmla="*/ 0 w 405"/>
                <a:gd name="T21" fmla="*/ 173 h 409"/>
                <a:gd name="T22" fmla="*/ 170 w 405"/>
                <a:gd name="T23" fmla="*/ 173 h 409"/>
                <a:gd name="T24" fmla="*/ 170 w 405"/>
                <a:gd name="T25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5" h="409">
                  <a:moveTo>
                    <a:pt x="170" y="0"/>
                  </a:moveTo>
                  <a:lnTo>
                    <a:pt x="233" y="0"/>
                  </a:lnTo>
                  <a:lnTo>
                    <a:pt x="233" y="173"/>
                  </a:lnTo>
                  <a:lnTo>
                    <a:pt x="405" y="173"/>
                  </a:lnTo>
                  <a:lnTo>
                    <a:pt x="405" y="237"/>
                  </a:lnTo>
                  <a:lnTo>
                    <a:pt x="233" y="237"/>
                  </a:lnTo>
                  <a:lnTo>
                    <a:pt x="233" y="409"/>
                  </a:lnTo>
                  <a:lnTo>
                    <a:pt x="170" y="409"/>
                  </a:lnTo>
                  <a:lnTo>
                    <a:pt x="170" y="237"/>
                  </a:lnTo>
                  <a:lnTo>
                    <a:pt x="0" y="237"/>
                  </a:lnTo>
                  <a:lnTo>
                    <a:pt x="0" y="173"/>
                  </a:lnTo>
                  <a:lnTo>
                    <a:pt x="170" y="173"/>
                  </a:lnTo>
                  <a:lnTo>
                    <a:pt x="1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348" y="568"/>
              <a:ext cx="181" cy="103"/>
            </a:xfrm>
            <a:custGeom>
              <a:avLst/>
              <a:gdLst>
                <a:gd name="T0" fmla="*/ 310 w 725"/>
                <a:gd name="T1" fmla="*/ 3 h 412"/>
                <a:gd name="T2" fmla="*/ 357 w 725"/>
                <a:gd name="T3" fmla="*/ 23 h 412"/>
                <a:gd name="T4" fmla="*/ 388 w 725"/>
                <a:gd name="T5" fmla="*/ 65 h 412"/>
                <a:gd name="T6" fmla="*/ 399 w 725"/>
                <a:gd name="T7" fmla="*/ 96 h 412"/>
                <a:gd name="T8" fmla="*/ 430 w 725"/>
                <a:gd name="T9" fmla="*/ 48 h 412"/>
                <a:gd name="T10" fmla="*/ 480 w 725"/>
                <a:gd name="T11" fmla="*/ 14 h 412"/>
                <a:gd name="T12" fmla="*/ 540 w 725"/>
                <a:gd name="T13" fmla="*/ 0 h 412"/>
                <a:gd name="T14" fmla="*/ 598 w 725"/>
                <a:gd name="T15" fmla="*/ 10 h 412"/>
                <a:gd name="T16" fmla="*/ 638 w 725"/>
                <a:gd name="T17" fmla="*/ 39 h 412"/>
                <a:gd name="T18" fmla="*/ 663 w 725"/>
                <a:gd name="T19" fmla="*/ 88 h 412"/>
                <a:gd name="T20" fmla="*/ 671 w 725"/>
                <a:gd name="T21" fmla="*/ 155 h 412"/>
                <a:gd name="T22" fmla="*/ 725 w 725"/>
                <a:gd name="T23" fmla="*/ 353 h 412"/>
                <a:gd name="T24" fmla="*/ 594 w 725"/>
                <a:gd name="T25" fmla="*/ 412 h 412"/>
                <a:gd name="T26" fmla="*/ 594 w 725"/>
                <a:gd name="T27" fmla="*/ 151 h 412"/>
                <a:gd name="T28" fmla="*/ 587 w 725"/>
                <a:gd name="T29" fmla="*/ 114 h 412"/>
                <a:gd name="T30" fmla="*/ 573 w 725"/>
                <a:gd name="T31" fmla="*/ 88 h 412"/>
                <a:gd name="T32" fmla="*/ 544 w 725"/>
                <a:gd name="T33" fmla="*/ 72 h 412"/>
                <a:gd name="T34" fmla="*/ 497 w 725"/>
                <a:gd name="T35" fmla="*/ 73 h 412"/>
                <a:gd name="T36" fmla="*/ 454 w 725"/>
                <a:gd name="T37" fmla="*/ 98 h 412"/>
                <a:gd name="T38" fmla="*/ 424 w 725"/>
                <a:gd name="T39" fmla="*/ 142 h 412"/>
                <a:gd name="T40" fmla="*/ 409 w 725"/>
                <a:gd name="T41" fmla="*/ 198 h 412"/>
                <a:gd name="T42" fmla="*/ 407 w 725"/>
                <a:gd name="T43" fmla="*/ 353 h 412"/>
                <a:gd name="T44" fmla="*/ 470 w 725"/>
                <a:gd name="T45" fmla="*/ 412 h 412"/>
                <a:gd name="T46" fmla="*/ 331 w 725"/>
                <a:gd name="T47" fmla="*/ 171 h 412"/>
                <a:gd name="T48" fmla="*/ 328 w 725"/>
                <a:gd name="T49" fmla="*/ 134 h 412"/>
                <a:gd name="T50" fmla="*/ 319 w 725"/>
                <a:gd name="T51" fmla="*/ 101 h 412"/>
                <a:gd name="T52" fmla="*/ 298 w 725"/>
                <a:gd name="T53" fmla="*/ 79 h 412"/>
                <a:gd name="T54" fmla="*/ 261 w 725"/>
                <a:gd name="T55" fmla="*/ 71 h 412"/>
                <a:gd name="T56" fmla="*/ 216 w 725"/>
                <a:gd name="T57" fmla="*/ 81 h 412"/>
                <a:gd name="T58" fmla="*/ 180 w 725"/>
                <a:gd name="T59" fmla="*/ 112 h 412"/>
                <a:gd name="T60" fmla="*/ 155 w 725"/>
                <a:gd name="T61" fmla="*/ 154 h 412"/>
                <a:gd name="T62" fmla="*/ 144 w 725"/>
                <a:gd name="T63" fmla="*/ 204 h 412"/>
                <a:gd name="T64" fmla="*/ 141 w 725"/>
                <a:gd name="T65" fmla="*/ 353 h 412"/>
                <a:gd name="T66" fmla="*/ 205 w 725"/>
                <a:gd name="T67" fmla="*/ 412 h 412"/>
                <a:gd name="T68" fmla="*/ 3 w 725"/>
                <a:gd name="T69" fmla="*/ 353 h 412"/>
                <a:gd name="T70" fmla="*/ 65 w 725"/>
                <a:gd name="T71" fmla="*/ 87 h 412"/>
                <a:gd name="T72" fmla="*/ 64 w 725"/>
                <a:gd name="T73" fmla="*/ 77 h 412"/>
                <a:gd name="T74" fmla="*/ 57 w 725"/>
                <a:gd name="T75" fmla="*/ 72 h 412"/>
                <a:gd name="T76" fmla="*/ 48 w 725"/>
                <a:gd name="T77" fmla="*/ 69 h 412"/>
                <a:gd name="T78" fmla="*/ 0 w 725"/>
                <a:gd name="T79" fmla="*/ 10 h 412"/>
                <a:gd name="T80" fmla="*/ 107 w 725"/>
                <a:gd name="T81" fmla="*/ 12 h 412"/>
                <a:gd name="T82" fmla="*/ 132 w 725"/>
                <a:gd name="T83" fmla="*/ 26 h 412"/>
                <a:gd name="T84" fmla="*/ 140 w 725"/>
                <a:gd name="T85" fmla="*/ 55 h 412"/>
                <a:gd name="T86" fmla="*/ 138 w 725"/>
                <a:gd name="T87" fmla="*/ 87 h 412"/>
                <a:gd name="T88" fmla="*/ 137 w 725"/>
                <a:gd name="T89" fmla="*/ 98 h 412"/>
                <a:gd name="T90" fmla="*/ 151 w 725"/>
                <a:gd name="T91" fmla="*/ 75 h 412"/>
                <a:gd name="T92" fmla="*/ 192 w 725"/>
                <a:gd name="T93" fmla="*/ 31 h 412"/>
                <a:gd name="T94" fmla="*/ 248 w 725"/>
                <a:gd name="T95" fmla="*/ 4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25" h="412">
                  <a:moveTo>
                    <a:pt x="280" y="0"/>
                  </a:moveTo>
                  <a:lnTo>
                    <a:pt x="310" y="3"/>
                  </a:lnTo>
                  <a:lnTo>
                    <a:pt x="336" y="11"/>
                  </a:lnTo>
                  <a:lnTo>
                    <a:pt x="357" y="23"/>
                  </a:lnTo>
                  <a:lnTo>
                    <a:pt x="375" y="42"/>
                  </a:lnTo>
                  <a:lnTo>
                    <a:pt x="388" y="65"/>
                  </a:lnTo>
                  <a:lnTo>
                    <a:pt x="396" y="96"/>
                  </a:lnTo>
                  <a:lnTo>
                    <a:pt x="399" y="96"/>
                  </a:lnTo>
                  <a:lnTo>
                    <a:pt x="412" y="71"/>
                  </a:lnTo>
                  <a:lnTo>
                    <a:pt x="430" y="48"/>
                  </a:lnTo>
                  <a:lnTo>
                    <a:pt x="454" y="30"/>
                  </a:lnTo>
                  <a:lnTo>
                    <a:pt x="480" y="14"/>
                  </a:lnTo>
                  <a:lnTo>
                    <a:pt x="509" y="4"/>
                  </a:lnTo>
                  <a:lnTo>
                    <a:pt x="540" y="0"/>
                  </a:lnTo>
                  <a:lnTo>
                    <a:pt x="572" y="3"/>
                  </a:lnTo>
                  <a:lnTo>
                    <a:pt x="598" y="10"/>
                  </a:lnTo>
                  <a:lnTo>
                    <a:pt x="620" y="22"/>
                  </a:lnTo>
                  <a:lnTo>
                    <a:pt x="638" y="39"/>
                  </a:lnTo>
                  <a:lnTo>
                    <a:pt x="653" y="61"/>
                  </a:lnTo>
                  <a:lnTo>
                    <a:pt x="663" y="88"/>
                  </a:lnTo>
                  <a:lnTo>
                    <a:pt x="669" y="118"/>
                  </a:lnTo>
                  <a:lnTo>
                    <a:pt x="671" y="155"/>
                  </a:lnTo>
                  <a:lnTo>
                    <a:pt x="671" y="353"/>
                  </a:lnTo>
                  <a:lnTo>
                    <a:pt x="725" y="353"/>
                  </a:lnTo>
                  <a:lnTo>
                    <a:pt x="725" y="412"/>
                  </a:lnTo>
                  <a:lnTo>
                    <a:pt x="594" y="412"/>
                  </a:lnTo>
                  <a:lnTo>
                    <a:pt x="594" y="171"/>
                  </a:lnTo>
                  <a:lnTo>
                    <a:pt x="594" y="151"/>
                  </a:lnTo>
                  <a:lnTo>
                    <a:pt x="591" y="132"/>
                  </a:lnTo>
                  <a:lnTo>
                    <a:pt x="587" y="114"/>
                  </a:lnTo>
                  <a:lnTo>
                    <a:pt x="582" y="100"/>
                  </a:lnTo>
                  <a:lnTo>
                    <a:pt x="573" y="88"/>
                  </a:lnTo>
                  <a:lnTo>
                    <a:pt x="560" y="79"/>
                  </a:lnTo>
                  <a:lnTo>
                    <a:pt x="544" y="72"/>
                  </a:lnTo>
                  <a:lnTo>
                    <a:pt x="525" y="71"/>
                  </a:lnTo>
                  <a:lnTo>
                    <a:pt x="497" y="73"/>
                  </a:lnTo>
                  <a:lnTo>
                    <a:pt x="475" y="84"/>
                  </a:lnTo>
                  <a:lnTo>
                    <a:pt x="454" y="98"/>
                  </a:lnTo>
                  <a:lnTo>
                    <a:pt x="437" y="120"/>
                  </a:lnTo>
                  <a:lnTo>
                    <a:pt x="424" y="142"/>
                  </a:lnTo>
                  <a:lnTo>
                    <a:pt x="415" y="169"/>
                  </a:lnTo>
                  <a:lnTo>
                    <a:pt x="409" y="198"/>
                  </a:lnTo>
                  <a:lnTo>
                    <a:pt x="407" y="227"/>
                  </a:lnTo>
                  <a:lnTo>
                    <a:pt x="407" y="353"/>
                  </a:lnTo>
                  <a:lnTo>
                    <a:pt x="470" y="353"/>
                  </a:lnTo>
                  <a:lnTo>
                    <a:pt x="470" y="412"/>
                  </a:lnTo>
                  <a:lnTo>
                    <a:pt x="331" y="412"/>
                  </a:lnTo>
                  <a:lnTo>
                    <a:pt x="331" y="171"/>
                  </a:lnTo>
                  <a:lnTo>
                    <a:pt x="329" y="153"/>
                  </a:lnTo>
                  <a:lnTo>
                    <a:pt x="328" y="134"/>
                  </a:lnTo>
                  <a:lnTo>
                    <a:pt x="324" y="117"/>
                  </a:lnTo>
                  <a:lnTo>
                    <a:pt x="319" y="101"/>
                  </a:lnTo>
                  <a:lnTo>
                    <a:pt x="310" y="89"/>
                  </a:lnTo>
                  <a:lnTo>
                    <a:pt x="298" y="79"/>
                  </a:lnTo>
                  <a:lnTo>
                    <a:pt x="282" y="73"/>
                  </a:lnTo>
                  <a:lnTo>
                    <a:pt x="261" y="71"/>
                  </a:lnTo>
                  <a:lnTo>
                    <a:pt x="238" y="73"/>
                  </a:lnTo>
                  <a:lnTo>
                    <a:pt x="216" y="81"/>
                  </a:lnTo>
                  <a:lnTo>
                    <a:pt x="197" y="94"/>
                  </a:lnTo>
                  <a:lnTo>
                    <a:pt x="180" y="112"/>
                  </a:lnTo>
                  <a:lnTo>
                    <a:pt x="167" y="132"/>
                  </a:lnTo>
                  <a:lnTo>
                    <a:pt x="155" y="154"/>
                  </a:lnTo>
                  <a:lnTo>
                    <a:pt x="147" y="178"/>
                  </a:lnTo>
                  <a:lnTo>
                    <a:pt x="144" y="204"/>
                  </a:lnTo>
                  <a:lnTo>
                    <a:pt x="141" y="231"/>
                  </a:lnTo>
                  <a:lnTo>
                    <a:pt x="141" y="353"/>
                  </a:lnTo>
                  <a:lnTo>
                    <a:pt x="205" y="353"/>
                  </a:lnTo>
                  <a:lnTo>
                    <a:pt x="205" y="412"/>
                  </a:lnTo>
                  <a:lnTo>
                    <a:pt x="3" y="412"/>
                  </a:lnTo>
                  <a:lnTo>
                    <a:pt x="3" y="353"/>
                  </a:lnTo>
                  <a:lnTo>
                    <a:pt x="65" y="353"/>
                  </a:lnTo>
                  <a:lnTo>
                    <a:pt x="65" y="87"/>
                  </a:lnTo>
                  <a:lnTo>
                    <a:pt x="65" y="81"/>
                  </a:lnTo>
                  <a:lnTo>
                    <a:pt x="64" y="77"/>
                  </a:lnTo>
                  <a:lnTo>
                    <a:pt x="61" y="73"/>
                  </a:lnTo>
                  <a:lnTo>
                    <a:pt x="57" y="72"/>
                  </a:lnTo>
                  <a:lnTo>
                    <a:pt x="53" y="71"/>
                  </a:lnTo>
                  <a:lnTo>
                    <a:pt x="48" y="69"/>
                  </a:lnTo>
                  <a:lnTo>
                    <a:pt x="0" y="69"/>
                  </a:lnTo>
                  <a:lnTo>
                    <a:pt x="0" y="10"/>
                  </a:lnTo>
                  <a:lnTo>
                    <a:pt x="89" y="10"/>
                  </a:lnTo>
                  <a:lnTo>
                    <a:pt x="107" y="12"/>
                  </a:lnTo>
                  <a:lnTo>
                    <a:pt x="121" y="18"/>
                  </a:lnTo>
                  <a:lnTo>
                    <a:pt x="132" y="26"/>
                  </a:lnTo>
                  <a:lnTo>
                    <a:pt x="137" y="39"/>
                  </a:lnTo>
                  <a:lnTo>
                    <a:pt x="140" y="55"/>
                  </a:lnTo>
                  <a:lnTo>
                    <a:pt x="140" y="75"/>
                  </a:lnTo>
                  <a:lnTo>
                    <a:pt x="138" y="87"/>
                  </a:lnTo>
                  <a:lnTo>
                    <a:pt x="137" y="96"/>
                  </a:lnTo>
                  <a:lnTo>
                    <a:pt x="137" y="98"/>
                  </a:lnTo>
                  <a:lnTo>
                    <a:pt x="138" y="98"/>
                  </a:lnTo>
                  <a:lnTo>
                    <a:pt x="151" y="75"/>
                  </a:lnTo>
                  <a:lnTo>
                    <a:pt x="170" y="52"/>
                  </a:lnTo>
                  <a:lnTo>
                    <a:pt x="192" y="31"/>
                  </a:lnTo>
                  <a:lnTo>
                    <a:pt x="219" y="15"/>
                  </a:lnTo>
                  <a:lnTo>
                    <a:pt x="248" y="4"/>
                  </a:lnTo>
                  <a:lnTo>
                    <a:pt x="2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13"/>
            <p:cNvSpPr>
              <a:spLocks/>
            </p:cNvSpPr>
            <p:nvPr userDrawn="1"/>
          </p:nvSpPr>
          <p:spPr bwMode="auto">
            <a:xfrm>
              <a:off x="1540" y="570"/>
              <a:ext cx="72" cy="101"/>
            </a:xfrm>
            <a:custGeom>
              <a:avLst/>
              <a:gdLst>
                <a:gd name="T0" fmla="*/ 267 w 287"/>
                <a:gd name="T1" fmla="*/ 0 h 406"/>
                <a:gd name="T2" fmla="*/ 273 w 287"/>
                <a:gd name="T3" fmla="*/ 0 h 406"/>
                <a:gd name="T4" fmla="*/ 278 w 287"/>
                <a:gd name="T5" fmla="*/ 0 h 406"/>
                <a:gd name="T6" fmla="*/ 282 w 287"/>
                <a:gd name="T7" fmla="*/ 0 h 406"/>
                <a:gd name="T8" fmla="*/ 284 w 287"/>
                <a:gd name="T9" fmla="*/ 0 h 406"/>
                <a:gd name="T10" fmla="*/ 287 w 287"/>
                <a:gd name="T11" fmla="*/ 1 h 406"/>
                <a:gd name="T12" fmla="*/ 287 w 287"/>
                <a:gd name="T13" fmla="*/ 1 h 406"/>
                <a:gd name="T14" fmla="*/ 287 w 287"/>
                <a:gd name="T15" fmla="*/ 77 h 406"/>
                <a:gd name="T16" fmla="*/ 284 w 287"/>
                <a:gd name="T17" fmla="*/ 77 h 406"/>
                <a:gd name="T18" fmla="*/ 277 w 287"/>
                <a:gd name="T19" fmla="*/ 75 h 406"/>
                <a:gd name="T20" fmla="*/ 265 w 287"/>
                <a:gd name="T21" fmla="*/ 75 h 406"/>
                <a:gd name="T22" fmla="*/ 239 w 287"/>
                <a:gd name="T23" fmla="*/ 78 h 406"/>
                <a:gd name="T24" fmla="*/ 216 w 287"/>
                <a:gd name="T25" fmla="*/ 87 h 406"/>
                <a:gd name="T26" fmla="*/ 197 w 287"/>
                <a:gd name="T27" fmla="*/ 100 h 406"/>
                <a:gd name="T28" fmla="*/ 180 w 287"/>
                <a:gd name="T29" fmla="*/ 118 h 406"/>
                <a:gd name="T30" fmla="*/ 167 w 287"/>
                <a:gd name="T31" fmla="*/ 139 h 406"/>
                <a:gd name="T32" fmla="*/ 156 w 287"/>
                <a:gd name="T33" fmla="*/ 163 h 406"/>
                <a:gd name="T34" fmla="*/ 150 w 287"/>
                <a:gd name="T35" fmla="*/ 188 h 406"/>
                <a:gd name="T36" fmla="*/ 146 w 287"/>
                <a:gd name="T37" fmla="*/ 214 h 406"/>
                <a:gd name="T38" fmla="*/ 144 w 287"/>
                <a:gd name="T39" fmla="*/ 241 h 406"/>
                <a:gd name="T40" fmla="*/ 144 w 287"/>
                <a:gd name="T41" fmla="*/ 347 h 406"/>
                <a:gd name="T42" fmla="*/ 203 w 287"/>
                <a:gd name="T43" fmla="*/ 347 h 406"/>
                <a:gd name="T44" fmla="*/ 203 w 287"/>
                <a:gd name="T45" fmla="*/ 406 h 406"/>
                <a:gd name="T46" fmla="*/ 8 w 287"/>
                <a:gd name="T47" fmla="*/ 406 h 406"/>
                <a:gd name="T48" fmla="*/ 8 w 287"/>
                <a:gd name="T49" fmla="*/ 347 h 406"/>
                <a:gd name="T50" fmla="*/ 68 w 287"/>
                <a:gd name="T51" fmla="*/ 347 h 406"/>
                <a:gd name="T52" fmla="*/ 68 w 287"/>
                <a:gd name="T53" fmla="*/ 81 h 406"/>
                <a:gd name="T54" fmla="*/ 67 w 287"/>
                <a:gd name="T55" fmla="*/ 75 h 406"/>
                <a:gd name="T56" fmla="*/ 66 w 287"/>
                <a:gd name="T57" fmla="*/ 71 h 406"/>
                <a:gd name="T58" fmla="*/ 63 w 287"/>
                <a:gd name="T59" fmla="*/ 67 h 406"/>
                <a:gd name="T60" fmla="*/ 61 w 287"/>
                <a:gd name="T61" fmla="*/ 66 h 406"/>
                <a:gd name="T62" fmla="*/ 55 w 287"/>
                <a:gd name="T63" fmla="*/ 65 h 406"/>
                <a:gd name="T64" fmla="*/ 50 w 287"/>
                <a:gd name="T65" fmla="*/ 63 h 406"/>
                <a:gd name="T66" fmla="*/ 0 w 287"/>
                <a:gd name="T67" fmla="*/ 63 h 406"/>
                <a:gd name="T68" fmla="*/ 0 w 287"/>
                <a:gd name="T69" fmla="*/ 4 h 406"/>
                <a:gd name="T70" fmla="*/ 91 w 287"/>
                <a:gd name="T71" fmla="*/ 4 h 406"/>
                <a:gd name="T72" fmla="*/ 109 w 287"/>
                <a:gd name="T73" fmla="*/ 5 h 406"/>
                <a:gd name="T74" fmla="*/ 123 w 287"/>
                <a:gd name="T75" fmla="*/ 12 h 406"/>
                <a:gd name="T76" fmla="*/ 134 w 287"/>
                <a:gd name="T77" fmla="*/ 20 h 406"/>
                <a:gd name="T78" fmla="*/ 140 w 287"/>
                <a:gd name="T79" fmla="*/ 33 h 406"/>
                <a:gd name="T80" fmla="*/ 142 w 287"/>
                <a:gd name="T81" fmla="*/ 51 h 406"/>
                <a:gd name="T82" fmla="*/ 142 w 287"/>
                <a:gd name="T83" fmla="*/ 77 h 406"/>
                <a:gd name="T84" fmla="*/ 142 w 287"/>
                <a:gd name="T85" fmla="*/ 91 h 406"/>
                <a:gd name="T86" fmla="*/ 140 w 287"/>
                <a:gd name="T87" fmla="*/ 100 h 406"/>
                <a:gd name="T88" fmla="*/ 140 w 287"/>
                <a:gd name="T89" fmla="*/ 104 h 406"/>
                <a:gd name="T90" fmla="*/ 142 w 287"/>
                <a:gd name="T91" fmla="*/ 104 h 406"/>
                <a:gd name="T92" fmla="*/ 153 w 287"/>
                <a:gd name="T93" fmla="*/ 77 h 406"/>
                <a:gd name="T94" fmla="*/ 169 w 287"/>
                <a:gd name="T95" fmla="*/ 51 h 406"/>
                <a:gd name="T96" fmla="*/ 189 w 287"/>
                <a:gd name="T97" fmla="*/ 30 h 406"/>
                <a:gd name="T98" fmla="*/ 212 w 287"/>
                <a:gd name="T99" fmla="*/ 13 h 406"/>
                <a:gd name="T100" fmla="*/ 239 w 287"/>
                <a:gd name="T101" fmla="*/ 2 h 406"/>
                <a:gd name="T102" fmla="*/ 267 w 287"/>
                <a:gd name="T103" fmla="*/ 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87" h="406">
                  <a:moveTo>
                    <a:pt x="267" y="0"/>
                  </a:moveTo>
                  <a:lnTo>
                    <a:pt x="273" y="0"/>
                  </a:lnTo>
                  <a:lnTo>
                    <a:pt x="278" y="0"/>
                  </a:lnTo>
                  <a:lnTo>
                    <a:pt x="282" y="0"/>
                  </a:lnTo>
                  <a:lnTo>
                    <a:pt x="284" y="0"/>
                  </a:lnTo>
                  <a:lnTo>
                    <a:pt x="287" y="1"/>
                  </a:lnTo>
                  <a:lnTo>
                    <a:pt x="287" y="1"/>
                  </a:lnTo>
                  <a:lnTo>
                    <a:pt x="287" y="77"/>
                  </a:lnTo>
                  <a:lnTo>
                    <a:pt x="284" y="77"/>
                  </a:lnTo>
                  <a:lnTo>
                    <a:pt x="277" y="75"/>
                  </a:lnTo>
                  <a:lnTo>
                    <a:pt x="265" y="75"/>
                  </a:lnTo>
                  <a:lnTo>
                    <a:pt x="239" y="78"/>
                  </a:lnTo>
                  <a:lnTo>
                    <a:pt x="216" y="87"/>
                  </a:lnTo>
                  <a:lnTo>
                    <a:pt x="197" y="100"/>
                  </a:lnTo>
                  <a:lnTo>
                    <a:pt x="180" y="118"/>
                  </a:lnTo>
                  <a:lnTo>
                    <a:pt x="167" y="139"/>
                  </a:lnTo>
                  <a:lnTo>
                    <a:pt x="156" y="163"/>
                  </a:lnTo>
                  <a:lnTo>
                    <a:pt x="150" y="188"/>
                  </a:lnTo>
                  <a:lnTo>
                    <a:pt x="146" y="214"/>
                  </a:lnTo>
                  <a:lnTo>
                    <a:pt x="144" y="241"/>
                  </a:lnTo>
                  <a:lnTo>
                    <a:pt x="144" y="347"/>
                  </a:lnTo>
                  <a:lnTo>
                    <a:pt x="203" y="347"/>
                  </a:lnTo>
                  <a:lnTo>
                    <a:pt x="203" y="406"/>
                  </a:lnTo>
                  <a:lnTo>
                    <a:pt x="8" y="406"/>
                  </a:lnTo>
                  <a:lnTo>
                    <a:pt x="8" y="347"/>
                  </a:lnTo>
                  <a:lnTo>
                    <a:pt x="68" y="347"/>
                  </a:lnTo>
                  <a:lnTo>
                    <a:pt x="68" y="81"/>
                  </a:lnTo>
                  <a:lnTo>
                    <a:pt x="67" y="75"/>
                  </a:lnTo>
                  <a:lnTo>
                    <a:pt x="66" y="71"/>
                  </a:lnTo>
                  <a:lnTo>
                    <a:pt x="63" y="67"/>
                  </a:lnTo>
                  <a:lnTo>
                    <a:pt x="61" y="66"/>
                  </a:lnTo>
                  <a:lnTo>
                    <a:pt x="55" y="65"/>
                  </a:lnTo>
                  <a:lnTo>
                    <a:pt x="50" y="63"/>
                  </a:lnTo>
                  <a:lnTo>
                    <a:pt x="0" y="63"/>
                  </a:lnTo>
                  <a:lnTo>
                    <a:pt x="0" y="4"/>
                  </a:lnTo>
                  <a:lnTo>
                    <a:pt x="91" y="4"/>
                  </a:lnTo>
                  <a:lnTo>
                    <a:pt x="109" y="5"/>
                  </a:lnTo>
                  <a:lnTo>
                    <a:pt x="123" y="12"/>
                  </a:lnTo>
                  <a:lnTo>
                    <a:pt x="134" y="20"/>
                  </a:lnTo>
                  <a:lnTo>
                    <a:pt x="140" y="33"/>
                  </a:lnTo>
                  <a:lnTo>
                    <a:pt x="142" y="51"/>
                  </a:lnTo>
                  <a:lnTo>
                    <a:pt x="142" y="77"/>
                  </a:lnTo>
                  <a:lnTo>
                    <a:pt x="142" y="91"/>
                  </a:lnTo>
                  <a:lnTo>
                    <a:pt x="140" y="100"/>
                  </a:lnTo>
                  <a:lnTo>
                    <a:pt x="140" y="104"/>
                  </a:lnTo>
                  <a:lnTo>
                    <a:pt x="142" y="104"/>
                  </a:lnTo>
                  <a:lnTo>
                    <a:pt x="153" y="77"/>
                  </a:lnTo>
                  <a:lnTo>
                    <a:pt x="169" y="51"/>
                  </a:lnTo>
                  <a:lnTo>
                    <a:pt x="189" y="30"/>
                  </a:lnTo>
                  <a:lnTo>
                    <a:pt x="212" y="13"/>
                  </a:lnTo>
                  <a:lnTo>
                    <a:pt x="239" y="2"/>
                  </a:lnTo>
                  <a:lnTo>
                    <a:pt x="2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1620" y="568"/>
              <a:ext cx="98" cy="106"/>
            </a:xfrm>
            <a:custGeom>
              <a:avLst/>
              <a:gdLst>
                <a:gd name="T0" fmla="*/ 228 w 391"/>
                <a:gd name="T1" fmla="*/ 215 h 423"/>
                <a:gd name="T2" fmla="*/ 193 w 391"/>
                <a:gd name="T3" fmla="*/ 218 h 423"/>
                <a:gd name="T4" fmla="*/ 154 w 391"/>
                <a:gd name="T5" fmla="*/ 223 h 423"/>
                <a:gd name="T6" fmla="*/ 116 w 391"/>
                <a:gd name="T7" fmla="*/ 236 h 423"/>
                <a:gd name="T8" fmla="*/ 89 w 391"/>
                <a:gd name="T9" fmla="*/ 259 h 423"/>
                <a:gd name="T10" fmla="*/ 77 w 391"/>
                <a:gd name="T11" fmla="*/ 294 h 423"/>
                <a:gd name="T12" fmla="*/ 86 w 391"/>
                <a:gd name="T13" fmla="*/ 327 h 423"/>
                <a:gd name="T14" fmla="*/ 110 w 391"/>
                <a:gd name="T15" fmla="*/ 353 h 423"/>
                <a:gd name="T16" fmla="*/ 149 w 391"/>
                <a:gd name="T17" fmla="*/ 363 h 423"/>
                <a:gd name="T18" fmla="*/ 195 w 391"/>
                <a:gd name="T19" fmla="*/ 351 h 423"/>
                <a:gd name="T20" fmla="*/ 229 w 391"/>
                <a:gd name="T21" fmla="*/ 320 h 423"/>
                <a:gd name="T22" fmla="*/ 251 w 391"/>
                <a:gd name="T23" fmla="*/ 278 h 423"/>
                <a:gd name="T24" fmla="*/ 259 w 391"/>
                <a:gd name="T25" fmla="*/ 232 h 423"/>
                <a:gd name="T26" fmla="*/ 239 w 391"/>
                <a:gd name="T27" fmla="*/ 215 h 423"/>
                <a:gd name="T28" fmla="*/ 214 w 391"/>
                <a:gd name="T29" fmla="*/ 3 h 423"/>
                <a:gd name="T30" fmla="*/ 273 w 391"/>
                <a:gd name="T31" fmla="*/ 23 h 423"/>
                <a:gd name="T32" fmla="*/ 311 w 391"/>
                <a:gd name="T33" fmla="*/ 61 h 423"/>
                <a:gd name="T34" fmla="*/ 332 w 391"/>
                <a:gd name="T35" fmla="*/ 120 h 423"/>
                <a:gd name="T36" fmla="*/ 334 w 391"/>
                <a:gd name="T37" fmla="*/ 335 h 423"/>
                <a:gd name="T38" fmla="*/ 336 w 391"/>
                <a:gd name="T39" fmla="*/ 346 h 423"/>
                <a:gd name="T40" fmla="*/ 341 w 391"/>
                <a:gd name="T41" fmla="*/ 351 h 423"/>
                <a:gd name="T42" fmla="*/ 352 w 391"/>
                <a:gd name="T43" fmla="*/ 353 h 423"/>
                <a:gd name="T44" fmla="*/ 391 w 391"/>
                <a:gd name="T45" fmla="*/ 412 h 423"/>
                <a:gd name="T46" fmla="*/ 293 w 391"/>
                <a:gd name="T47" fmla="*/ 411 h 423"/>
                <a:gd name="T48" fmla="*/ 269 w 391"/>
                <a:gd name="T49" fmla="*/ 396 h 423"/>
                <a:gd name="T50" fmla="*/ 263 w 391"/>
                <a:gd name="T51" fmla="*/ 369 h 423"/>
                <a:gd name="T52" fmla="*/ 263 w 391"/>
                <a:gd name="T53" fmla="*/ 350 h 423"/>
                <a:gd name="T54" fmla="*/ 265 w 391"/>
                <a:gd name="T55" fmla="*/ 337 h 423"/>
                <a:gd name="T56" fmla="*/ 263 w 391"/>
                <a:gd name="T57" fmla="*/ 339 h 423"/>
                <a:gd name="T58" fmla="*/ 254 w 391"/>
                <a:gd name="T59" fmla="*/ 355 h 423"/>
                <a:gd name="T60" fmla="*/ 234 w 391"/>
                <a:gd name="T61" fmla="*/ 379 h 423"/>
                <a:gd name="T62" fmla="*/ 204 w 391"/>
                <a:gd name="T63" fmla="*/ 404 h 423"/>
                <a:gd name="T64" fmla="*/ 159 w 391"/>
                <a:gd name="T65" fmla="*/ 420 h 423"/>
                <a:gd name="T66" fmla="*/ 108 w 391"/>
                <a:gd name="T67" fmla="*/ 420 h 423"/>
                <a:gd name="T68" fmla="*/ 61 w 391"/>
                <a:gd name="T69" fmla="*/ 406 h 423"/>
                <a:gd name="T70" fmla="*/ 25 w 391"/>
                <a:gd name="T71" fmla="*/ 375 h 423"/>
                <a:gd name="T72" fmla="*/ 4 w 391"/>
                <a:gd name="T73" fmla="*/ 330 h 423"/>
                <a:gd name="T74" fmla="*/ 4 w 391"/>
                <a:gd name="T75" fmla="*/ 273 h 423"/>
                <a:gd name="T76" fmla="*/ 23 w 391"/>
                <a:gd name="T77" fmla="*/ 231 h 423"/>
                <a:gd name="T78" fmla="*/ 59 w 391"/>
                <a:gd name="T79" fmla="*/ 200 h 423"/>
                <a:gd name="T80" fmla="*/ 103 w 391"/>
                <a:gd name="T81" fmla="*/ 182 h 423"/>
                <a:gd name="T82" fmla="*/ 150 w 391"/>
                <a:gd name="T83" fmla="*/ 171 h 423"/>
                <a:gd name="T84" fmla="*/ 196 w 391"/>
                <a:gd name="T85" fmla="*/ 166 h 423"/>
                <a:gd name="T86" fmla="*/ 233 w 391"/>
                <a:gd name="T87" fmla="*/ 165 h 423"/>
                <a:gd name="T88" fmla="*/ 258 w 391"/>
                <a:gd name="T89" fmla="*/ 150 h 423"/>
                <a:gd name="T90" fmla="*/ 250 w 391"/>
                <a:gd name="T91" fmla="*/ 105 h 423"/>
                <a:gd name="T92" fmla="*/ 226 w 391"/>
                <a:gd name="T93" fmla="*/ 77 h 423"/>
                <a:gd name="T94" fmla="*/ 192 w 391"/>
                <a:gd name="T95" fmla="*/ 65 h 423"/>
                <a:gd name="T96" fmla="*/ 150 w 391"/>
                <a:gd name="T97" fmla="*/ 65 h 423"/>
                <a:gd name="T98" fmla="*/ 108 w 391"/>
                <a:gd name="T99" fmla="*/ 76 h 423"/>
                <a:gd name="T100" fmla="*/ 78 w 391"/>
                <a:gd name="T101" fmla="*/ 91 h 423"/>
                <a:gd name="T102" fmla="*/ 61 w 391"/>
                <a:gd name="T103" fmla="*/ 101 h 423"/>
                <a:gd name="T104" fmla="*/ 27 w 391"/>
                <a:gd name="T105" fmla="*/ 48 h 423"/>
                <a:gd name="T106" fmla="*/ 39 w 391"/>
                <a:gd name="T107" fmla="*/ 40 h 423"/>
                <a:gd name="T108" fmla="*/ 69 w 391"/>
                <a:gd name="T109" fmla="*/ 24 h 423"/>
                <a:gd name="T110" fmla="*/ 116 w 391"/>
                <a:gd name="T111" fmla="*/ 8 h 423"/>
                <a:gd name="T112" fmla="*/ 179 w 391"/>
                <a:gd name="T113" fmla="*/ 0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91" h="423">
                  <a:moveTo>
                    <a:pt x="239" y="215"/>
                  </a:moveTo>
                  <a:lnTo>
                    <a:pt x="228" y="215"/>
                  </a:lnTo>
                  <a:lnTo>
                    <a:pt x="212" y="216"/>
                  </a:lnTo>
                  <a:lnTo>
                    <a:pt x="193" y="218"/>
                  </a:lnTo>
                  <a:lnTo>
                    <a:pt x="174" y="219"/>
                  </a:lnTo>
                  <a:lnTo>
                    <a:pt x="154" y="223"/>
                  </a:lnTo>
                  <a:lnTo>
                    <a:pt x="135" y="228"/>
                  </a:lnTo>
                  <a:lnTo>
                    <a:pt x="116" y="236"/>
                  </a:lnTo>
                  <a:lnTo>
                    <a:pt x="101" y="247"/>
                  </a:lnTo>
                  <a:lnTo>
                    <a:pt x="89" y="259"/>
                  </a:lnTo>
                  <a:lnTo>
                    <a:pt x="81" y="275"/>
                  </a:lnTo>
                  <a:lnTo>
                    <a:pt x="77" y="294"/>
                  </a:lnTo>
                  <a:lnTo>
                    <a:pt x="80" y="312"/>
                  </a:lnTo>
                  <a:lnTo>
                    <a:pt x="86" y="327"/>
                  </a:lnTo>
                  <a:lnTo>
                    <a:pt x="97" y="342"/>
                  </a:lnTo>
                  <a:lnTo>
                    <a:pt x="110" y="353"/>
                  </a:lnTo>
                  <a:lnTo>
                    <a:pt x="128" y="361"/>
                  </a:lnTo>
                  <a:lnTo>
                    <a:pt x="149" y="363"/>
                  </a:lnTo>
                  <a:lnTo>
                    <a:pt x="174" y="359"/>
                  </a:lnTo>
                  <a:lnTo>
                    <a:pt x="195" y="351"/>
                  </a:lnTo>
                  <a:lnTo>
                    <a:pt x="213" y="337"/>
                  </a:lnTo>
                  <a:lnTo>
                    <a:pt x="229" y="320"/>
                  </a:lnTo>
                  <a:lnTo>
                    <a:pt x="242" y="300"/>
                  </a:lnTo>
                  <a:lnTo>
                    <a:pt x="251" y="278"/>
                  </a:lnTo>
                  <a:lnTo>
                    <a:pt x="256" y="255"/>
                  </a:lnTo>
                  <a:lnTo>
                    <a:pt x="259" y="232"/>
                  </a:lnTo>
                  <a:lnTo>
                    <a:pt x="259" y="215"/>
                  </a:lnTo>
                  <a:lnTo>
                    <a:pt x="239" y="215"/>
                  </a:lnTo>
                  <a:close/>
                  <a:moveTo>
                    <a:pt x="179" y="0"/>
                  </a:moveTo>
                  <a:lnTo>
                    <a:pt x="214" y="3"/>
                  </a:lnTo>
                  <a:lnTo>
                    <a:pt x="246" y="10"/>
                  </a:lnTo>
                  <a:lnTo>
                    <a:pt x="273" y="23"/>
                  </a:lnTo>
                  <a:lnTo>
                    <a:pt x="294" y="40"/>
                  </a:lnTo>
                  <a:lnTo>
                    <a:pt x="311" y="61"/>
                  </a:lnTo>
                  <a:lnTo>
                    <a:pt x="324" y="88"/>
                  </a:lnTo>
                  <a:lnTo>
                    <a:pt x="332" y="120"/>
                  </a:lnTo>
                  <a:lnTo>
                    <a:pt x="334" y="155"/>
                  </a:lnTo>
                  <a:lnTo>
                    <a:pt x="334" y="335"/>
                  </a:lnTo>
                  <a:lnTo>
                    <a:pt x="335" y="341"/>
                  </a:lnTo>
                  <a:lnTo>
                    <a:pt x="336" y="346"/>
                  </a:lnTo>
                  <a:lnTo>
                    <a:pt x="339" y="349"/>
                  </a:lnTo>
                  <a:lnTo>
                    <a:pt x="341" y="351"/>
                  </a:lnTo>
                  <a:lnTo>
                    <a:pt x="347" y="353"/>
                  </a:lnTo>
                  <a:lnTo>
                    <a:pt x="352" y="353"/>
                  </a:lnTo>
                  <a:lnTo>
                    <a:pt x="391" y="353"/>
                  </a:lnTo>
                  <a:lnTo>
                    <a:pt x="391" y="412"/>
                  </a:lnTo>
                  <a:lnTo>
                    <a:pt x="313" y="412"/>
                  </a:lnTo>
                  <a:lnTo>
                    <a:pt x="293" y="411"/>
                  </a:lnTo>
                  <a:lnTo>
                    <a:pt x="280" y="406"/>
                  </a:lnTo>
                  <a:lnTo>
                    <a:pt x="269" y="396"/>
                  </a:lnTo>
                  <a:lnTo>
                    <a:pt x="264" y="383"/>
                  </a:lnTo>
                  <a:lnTo>
                    <a:pt x="263" y="369"/>
                  </a:lnTo>
                  <a:lnTo>
                    <a:pt x="263" y="363"/>
                  </a:lnTo>
                  <a:lnTo>
                    <a:pt x="263" y="350"/>
                  </a:lnTo>
                  <a:lnTo>
                    <a:pt x="264" y="341"/>
                  </a:lnTo>
                  <a:lnTo>
                    <a:pt x="265" y="337"/>
                  </a:lnTo>
                  <a:lnTo>
                    <a:pt x="264" y="337"/>
                  </a:lnTo>
                  <a:lnTo>
                    <a:pt x="263" y="339"/>
                  </a:lnTo>
                  <a:lnTo>
                    <a:pt x="260" y="346"/>
                  </a:lnTo>
                  <a:lnTo>
                    <a:pt x="254" y="355"/>
                  </a:lnTo>
                  <a:lnTo>
                    <a:pt x="246" y="367"/>
                  </a:lnTo>
                  <a:lnTo>
                    <a:pt x="234" y="379"/>
                  </a:lnTo>
                  <a:lnTo>
                    <a:pt x="221" y="392"/>
                  </a:lnTo>
                  <a:lnTo>
                    <a:pt x="204" y="404"/>
                  </a:lnTo>
                  <a:lnTo>
                    <a:pt x="183" y="414"/>
                  </a:lnTo>
                  <a:lnTo>
                    <a:pt x="159" y="420"/>
                  </a:lnTo>
                  <a:lnTo>
                    <a:pt x="132" y="423"/>
                  </a:lnTo>
                  <a:lnTo>
                    <a:pt x="108" y="420"/>
                  </a:lnTo>
                  <a:lnTo>
                    <a:pt x="84" y="415"/>
                  </a:lnTo>
                  <a:lnTo>
                    <a:pt x="61" y="406"/>
                  </a:lnTo>
                  <a:lnTo>
                    <a:pt x="42" y="392"/>
                  </a:lnTo>
                  <a:lnTo>
                    <a:pt x="25" y="375"/>
                  </a:lnTo>
                  <a:lnTo>
                    <a:pt x="12" y="354"/>
                  </a:lnTo>
                  <a:lnTo>
                    <a:pt x="4" y="330"/>
                  </a:lnTo>
                  <a:lnTo>
                    <a:pt x="0" y="301"/>
                  </a:lnTo>
                  <a:lnTo>
                    <a:pt x="4" y="273"/>
                  </a:lnTo>
                  <a:lnTo>
                    <a:pt x="12" y="251"/>
                  </a:lnTo>
                  <a:lnTo>
                    <a:pt x="23" y="231"/>
                  </a:lnTo>
                  <a:lnTo>
                    <a:pt x="40" y="214"/>
                  </a:lnTo>
                  <a:lnTo>
                    <a:pt x="59" y="200"/>
                  </a:lnTo>
                  <a:lnTo>
                    <a:pt x="81" y="190"/>
                  </a:lnTo>
                  <a:lnTo>
                    <a:pt x="103" y="182"/>
                  </a:lnTo>
                  <a:lnTo>
                    <a:pt x="127" y="175"/>
                  </a:lnTo>
                  <a:lnTo>
                    <a:pt x="150" y="171"/>
                  </a:lnTo>
                  <a:lnTo>
                    <a:pt x="174" y="167"/>
                  </a:lnTo>
                  <a:lnTo>
                    <a:pt x="196" y="166"/>
                  </a:lnTo>
                  <a:lnTo>
                    <a:pt x="216" y="166"/>
                  </a:lnTo>
                  <a:lnTo>
                    <a:pt x="233" y="165"/>
                  </a:lnTo>
                  <a:lnTo>
                    <a:pt x="258" y="165"/>
                  </a:lnTo>
                  <a:lnTo>
                    <a:pt x="258" y="150"/>
                  </a:lnTo>
                  <a:lnTo>
                    <a:pt x="255" y="125"/>
                  </a:lnTo>
                  <a:lnTo>
                    <a:pt x="250" y="105"/>
                  </a:lnTo>
                  <a:lnTo>
                    <a:pt x="239" y="89"/>
                  </a:lnTo>
                  <a:lnTo>
                    <a:pt x="226" y="77"/>
                  </a:lnTo>
                  <a:lnTo>
                    <a:pt x="210" y="69"/>
                  </a:lnTo>
                  <a:lnTo>
                    <a:pt x="192" y="65"/>
                  </a:lnTo>
                  <a:lnTo>
                    <a:pt x="173" y="64"/>
                  </a:lnTo>
                  <a:lnTo>
                    <a:pt x="150" y="65"/>
                  </a:lnTo>
                  <a:lnTo>
                    <a:pt x="128" y="71"/>
                  </a:lnTo>
                  <a:lnTo>
                    <a:pt x="108" y="76"/>
                  </a:lnTo>
                  <a:lnTo>
                    <a:pt x="91" y="84"/>
                  </a:lnTo>
                  <a:lnTo>
                    <a:pt x="78" y="91"/>
                  </a:lnTo>
                  <a:lnTo>
                    <a:pt x="68" y="97"/>
                  </a:lnTo>
                  <a:lnTo>
                    <a:pt x="61" y="101"/>
                  </a:lnTo>
                  <a:lnTo>
                    <a:pt x="59" y="104"/>
                  </a:lnTo>
                  <a:lnTo>
                    <a:pt x="27" y="48"/>
                  </a:lnTo>
                  <a:lnTo>
                    <a:pt x="31" y="45"/>
                  </a:lnTo>
                  <a:lnTo>
                    <a:pt x="39" y="40"/>
                  </a:lnTo>
                  <a:lnTo>
                    <a:pt x="51" y="34"/>
                  </a:lnTo>
                  <a:lnTo>
                    <a:pt x="69" y="24"/>
                  </a:lnTo>
                  <a:lnTo>
                    <a:pt x="90" y="15"/>
                  </a:lnTo>
                  <a:lnTo>
                    <a:pt x="116" y="8"/>
                  </a:lnTo>
                  <a:lnTo>
                    <a:pt x="146" y="2"/>
                  </a:lnTo>
                  <a:lnTo>
                    <a:pt x="1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1716" y="571"/>
              <a:ext cx="112" cy="142"/>
            </a:xfrm>
            <a:custGeom>
              <a:avLst/>
              <a:gdLst>
                <a:gd name="T0" fmla="*/ 0 w 449"/>
                <a:gd name="T1" fmla="*/ 0 h 569"/>
                <a:gd name="T2" fmla="*/ 181 w 449"/>
                <a:gd name="T3" fmla="*/ 0 h 569"/>
                <a:gd name="T4" fmla="*/ 181 w 449"/>
                <a:gd name="T5" fmla="*/ 59 h 569"/>
                <a:gd name="T6" fmla="*/ 128 w 449"/>
                <a:gd name="T7" fmla="*/ 59 h 569"/>
                <a:gd name="T8" fmla="*/ 217 w 449"/>
                <a:gd name="T9" fmla="*/ 299 h 569"/>
                <a:gd name="T10" fmla="*/ 220 w 449"/>
                <a:gd name="T11" fmla="*/ 312 h 569"/>
                <a:gd name="T12" fmla="*/ 223 w 449"/>
                <a:gd name="T13" fmla="*/ 323 h 569"/>
                <a:gd name="T14" fmla="*/ 224 w 449"/>
                <a:gd name="T15" fmla="*/ 331 h 569"/>
                <a:gd name="T16" fmla="*/ 224 w 449"/>
                <a:gd name="T17" fmla="*/ 333 h 569"/>
                <a:gd name="T18" fmla="*/ 226 w 449"/>
                <a:gd name="T19" fmla="*/ 333 h 569"/>
                <a:gd name="T20" fmla="*/ 228 w 449"/>
                <a:gd name="T21" fmla="*/ 331 h 569"/>
                <a:gd name="T22" fmla="*/ 229 w 449"/>
                <a:gd name="T23" fmla="*/ 323 h 569"/>
                <a:gd name="T24" fmla="*/ 232 w 449"/>
                <a:gd name="T25" fmla="*/ 312 h 569"/>
                <a:gd name="T26" fmla="*/ 236 w 449"/>
                <a:gd name="T27" fmla="*/ 299 h 569"/>
                <a:gd name="T28" fmla="*/ 325 w 449"/>
                <a:gd name="T29" fmla="*/ 59 h 569"/>
                <a:gd name="T30" fmla="*/ 274 w 449"/>
                <a:gd name="T31" fmla="*/ 59 h 569"/>
                <a:gd name="T32" fmla="*/ 274 w 449"/>
                <a:gd name="T33" fmla="*/ 0 h 569"/>
                <a:gd name="T34" fmla="*/ 449 w 449"/>
                <a:gd name="T35" fmla="*/ 0 h 569"/>
                <a:gd name="T36" fmla="*/ 449 w 449"/>
                <a:gd name="T37" fmla="*/ 59 h 569"/>
                <a:gd name="T38" fmla="*/ 399 w 449"/>
                <a:gd name="T39" fmla="*/ 59 h 569"/>
                <a:gd name="T40" fmla="*/ 242 w 449"/>
                <a:gd name="T41" fmla="*/ 466 h 569"/>
                <a:gd name="T42" fmla="*/ 226 w 449"/>
                <a:gd name="T43" fmla="*/ 498 h 569"/>
                <a:gd name="T44" fmla="*/ 208 w 449"/>
                <a:gd name="T45" fmla="*/ 523 h 569"/>
                <a:gd name="T46" fmla="*/ 186 w 449"/>
                <a:gd name="T47" fmla="*/ 543 h 569"/>
                <a:gd name="T48" fmla="*/ 160 w 449"/>
                <a:gd name="T49" fmla="*/ 557 h 569"/>
                <a:gd name="T50" fmla="*/ 132 w 449"/>
                <a:gd name="T51" fmla="*/ 566 h 569"/>
                <a:gd name="T52" fmla="*/ 102 w 449"/>
                <a:gd name="T53" fmla="*/ 569 h 569"/>
                <a:gd name="T54" fmla="*/ 79 w 449"/>
                <a:gd name="T55" fmla="*/ 568 h 569"/>
                <a:gd name="T56" fmla="*/ 58 w 449"/>
                <a:gd name="T57" fmla="*/ 562 h 569"/>
                <a:gd name="T58" fmla="*/ 41 w 449"/>
                <a:gd name="T59" fmla="*/ 557 h 569"/>
                <a:gd name="T60" fmla="*/ 27 w 449"/>
                <a:gd name="T61" fmla="*/ 550 h 569"/>
                <a:gd name="T62" fmla="*/ 20 w 449"/>
                <a:gd name="T63" fmla="*/ 545 h 569"/>
                <a:gd name="T64" fmla="*/ 17 w 449"/>
                <a:gd name="T65" fmla="*/ 544 h 569"/>
                <a:gd name="T66" fmla="*/ 43 w 449"/>
                <a:gd name="T67" fmla="*/ 486 h 569"/>
                <a:gd name="T68" fmla="*/ 46 w 449"/>
                <a:gd name="T69" fmla="*/ 488 h 569"/>
                <a:gd name="T70" fmla="*/ 52 w 449"/>
                <a:gd name="T71" fmla="*/ 492 h 569"/>
                <a:gd name="T72" fmla="*/ 64 w 449"/>
                <a:gd name="T73" fmla="*/ 498 h 569"/>
                <a:gd name="T74" fmla="*/ 80 w 449"/>
                <a:gd name="T75" fmla="*/ 503 h 569"/>
                <a:gd name="T76" fmla="*/ 99 w 449"/>
                <a:gd name="T77" fmla="*/ 504 h 569"/>
                <a:gd name="T78" fmla="*/ 119 w 449"/>
                <a:gd name="T79" fmla="*/ 501 h 569"/>
                <a:gd name="T80" fmla="*/ 136 w 449"/>
                <a:gd name="T81" fmla="*/ 495 h 569"/>
                <a:gd name="T82" fmla="*/ 151 w 449"/>
                <a:gd name="T83" fmla="*/ 483 h 569"/>
                <a:gd name="T84" fmla="*/ 162 w 449"/>
                <a:gd name="T85" fmla="*/ 467 h 569"/>
                <a:gd name="T86" fmla="*/ 173 w 449"/>
                <a:gd name="T87" fmla="*/ 449 h 569"/>
                <a:gd name="T88" fmla="*/ 188 w 449"/>
                <a:gd name="T89" fmla="*/ 409 h 569"/>
                <a:gd name="T90" fmla="*/ 50 w 449"/>
                <a:gd name="T91" fmla="*/ 59 h 569"/>
                <a:gd name="T92" fmla="*/ 0 w 449"/>
                <a:gd name="T93" fmla="*/ 59 h 569"/>
                <a:gd name="T94" fmla="*/ 0 w 449"/>
                <a:gd name="T95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49" h="569">
                  <a:moveTo>
                    <a:pt x="0" y="0"/>
                  </a:moveTo>
                  <a:lnTo>
                    <a:pt x="181" y="0"/>
                  </a:lnTo>
                  <a:lnTo>
                    <a:pt x="181" y="59"/>
                  </a:lnTo>
                  <a:lnTo>
                    <a:pt x="128" y="59"/>
                  </a:lnTo>
                  <a:lnTo>
                    <a:pt x="217" y="299"/>
                  </a:lnTo>
                  <a:lnTo>
                    <a:pt x="220" y="312"/>
                  </a:lnTo>
                  <a:lnTo>
                    <a:pt x="223" y="323"/>
                  </a:lnTo>
                  <a:lnTo>
                    <a:pt x="224" y="331"/>
                  </a:lnTo>
                  <a:lnTo>
                    <a:pt x="224" y="333"/>
                  </a:lnTo>
                  <a:lnTo>
                    <a:pt x="226" y="333"/>
                  </a:lnTo>
                  <a:lnTo>
                    <a:pt x="228" y="331"/>
                  </a:lnTo>
                  <a:lnTo>
                    <a:pt x="229" y="323"/>
                  </a:lnTo>
                  <a:lnTo>
                    <a:pt x="232" y="312"/>
                  </a:lnTo>
                  <a:lnTo>
                    <a:pt x="236" y="299"/>
                  </a:lnTo>
                  <a:lnTo>
                    <a:pt x="325" y="59"/>
                  </a:lnTo>
                  <a:lnTo>
                    <a:pt x="274" y="59"/>
                  </a:lnTo>
                  <a:lnTo>
                    <a:pt x="274" y="0"/>
                  </a:lnTo>
                  <a:lnTo>
                    <a:pt x="449" y="0"/>
                  </a:lnTo>
                  <a:lnTo>
                    <a:pt x="449" y="59"/>
                  </a:lnTo>
                  <a:lnTo>
                    <a:pt x="399" y="59"/>
                  </a:lnTo>
                  <a:lnTo>
                    <a:pt x="242" y="466"/>
                  </a:lnTo>
                  <a:lnTo>
                    <a:pt x="226" y="498"/>
                  </a:lnTo>
                  <a:lnTo>
                    <a:pt x="208" y="523"/>
                  </a:lnTo>
                  <a:lnTo>
                    <a:pt x="186" y="543"/>
                  </a:lnTo>
                  <a:lnTo>
                    <a:pt x="160" y="557"/>
                  </a:lnTo>
                  <a:lnTo>
                    <a:pt x="132" y="566"/>
                  </a:lnTo>
                  <a:lnTo>
                    <a:pt x="102" y="569"/>
                  </a:lnTo>
                  <a:lnTo>
                    <a:pt x="79" y="568"/>
                  </a:lnTo>
                  <a:lnTo>
                    <a:pt x="58" y="562"/>
                  </a:lnTo>
                  <a:lnTo>
                    <a:pt x="41" y="557"/>
                  </a:lnTo>
                  <a:lnTo>
                    <a:pt x="27" y="550"/>
                  </a:lnTo>
                  <a:lnTo>
                    <a:pt x="20" y="545"/>
                  </a:lnTo>
                  <a:lnTo>
                    <a:pt x="17" y="544"/>
                  </a:lnTo>
                  <a:lnTo>
                    <a:pt x="43" y="486"/>
                  </a:lnTo>
                  <a:lnTo>
                    <a:pt x="46" y="488"/>
                  </a:lnTo>
                  <a:lnTo>
                    <a:pt x="52" y="492"/>
                  </a:lnTo>
                  <a:lnTo>
                    <a:pt x="64" y="498"/>
                  </a:lnTo>
                  <a:lnTo>
                    <a:pt x="80" y="503"/>
                  </a:lnTo>
                  <a:lnTo>
                    <a:pt x="99" y="504"/>
                  </a:lnTo>
                  <a:lnTo>
                    <a:pt x="119" y="501"/>
                  </a:lnTo>
                  <a:lnTo>
                    <a:pt x="136" y="495"/>
                  </a:lnTo>
                  <a:lnTo>
                    <a:pt x="151" y="483"/>
                  </a:lnTo>
                  <a:lnTo>
                    <a:pt x="162" y="467"/>
                  </a:lnTo>
                  <a:lnTo>
                    <a:pt x="173" y="449"/>
                  </a:lnTo>
                  <a:lnTo>
                    <a:pt x="188" y="409"/>
                  </a:lnTo>
                  <a:lnTo>
                    <a:pt x="50" y="59"/>
                  </a:lnTo>
                  <a:lnTo>
                    <a:pt x="0" y="5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06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000" y="1537658"/>
            <a:ext cx="7992000" cy="738664"/>
          </a:xfrm>
        </p:spPr>
        <p:txBody>
          <a:bodyPr anchor="t" anchorCtr="0"/>
          <a:lstStyle>
            <a:lvl1pPr>
              <a:lnSpc>
                <a:spcPct val="80000"/>
              </a:lnSpc>
              <a:defRPr sz="6000" spc="-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3271688"/>
            <a:ext cx="7992000" cy="387798"/>
          </a:xfrm>
        </p:spPr>
        <p:txBody>
          <a:bodyPr>
            <a:spAutoFit/>
          </a:bodyPr>
          <a:lstStyle>
            <a:lvl1pPr marL="0" indent="0" algn="l">
              <a:buNone/>
              <a:defRPr sz="2800" spc="-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pc="-100" baseline="0"/>
            </a:lvl1pPr>
            <a:lvl2pPr>
              <a:defRPr spc="-100" baseline="0"/>
            </a:lvl2pPr>
            <a:lvl3pPr>
              <a:defRPr spc="-100" baseline="0"/>
            </a:lvl3pPr>
            <a:lvl4pPr>
              <a:defRPr spc="-100" baseline="0"/>
            </a:lvl4pPr>
            <a:lvl5pPr>
              <a:defRPr spc="-1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98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1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104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Detail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82000"/>
              </a:lnSpc>
              <a:buNone/>
              <a:defRPr sz="1400">
                <a:solidFill>
                  <a:schemeClr val="tx1"/>
                </a:solidFill>
              </a:defRPr>
            </a:lvl1pPr>
            <a:lvl2pPr marL="144000" indent="-144000">
              <a:lnSpc>
                <a:spcPct val="82000"/>
              </a:lnSpc>
              <a:buSzPct val="90000"/>
              <a:buFont typeface="Calibri" panose="020F0502020204030204" pitchFamily="34" charset="0"/>
              <a:buChar char="+"/>
              <a:defRPr sz="1400">
                <a:solidFill>
                  <a:schemeClr val="tx1"/>
                </a:solidFill>
              </a:defRPr>
            </a:lvl2pPr>
            <a:lvl3pPr marL="288000" indent="-144000">
              <a:lnSpc>
                <a:spcPct val="82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>
                <a:solidFill>
                  <a:schemeClr val="tx1"/>
                </a:solidFill>
              </a:defRPr>
            </a:lvl3pPr>
            <a:lvl4pPr marL="432000" indent="-144000">
              <a:lnSpc>
                <a:spcPct val="82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576000" indent="-144000">
              <a:lnSpc>
                <a:spcPct val="82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0" name="Group 4"/>
          <p:cNvGrpSpPr>
            <a:grpSpLocks noChangeAspect="1"/>
          </p:cNvGrpSpPr>
          <p:nvPr userDrawn="1"/>
        </p:nvGrpSpPr>
        <p:grpSpPr bwMode="auto">
          <a:xfrm>
            <a:off x="576000" y="467147"/>
            <a:ext cx="1548000" cy="263735"/>
            <a:chOff x="748" y="529"/>
            <a:chExt cx="1080" cy="184"/>
          </a:xfrm>
          <a:solidFill>
            <a:schemeClr val="accent1"/>
          </a:solidFill>
        </p:grpSpPr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748" y="531"/>
              <a:ext cx="137" cy="141"/>
            </a:xfrm>
            <a:custGeom>
              <a:avLst/>
              <a:gdLst>
                <a:gd name="T0" fmla="*/ 274 w 550"/>
                <a:gd name="T1" fmla="*/ 73 h 563"/>
                <a:gd name="T2" fmla="*/ 274 w 550"/>
                <a:gd name="T3" fmla="*/ 77 h 563"/>
                <a:gd name="T4" fmla="*/ 272 w 550"/>
                <a:gd name="T5" fmla="*/ 86 h 563"/>
                <a:gd name="T6" fmla="*/ 268 w 550"/>
                <a:gd name="T7" fmla="*/ 99 h 563"/>
                <a:gd name="T8" fmla="*/ 264 w 550"/>
                <a:gd name="T9" fmla="*/ 117 h 563"/>
                <a:gd name="T10" fmla="*/ 196 w 550"/>
                <a:gd name="T11" fmla="*/ 311 h 563"/>
                <a:gd name="T12" fmla="*/ 353 w 550"/>
                <a:gd name="T13" fmla="*/ 311 h 563"/>
                <a:gd name="T14" fmla="*/ 285 w 550"/>
                <a:gd name="T15" fmla="*/ 117 h 563"/>
                <a:gd name="T16" fmla="*/ 281 w 550"/>
                <a:gd name="T17" fmla="*/ 99 h 563"/>
                <a:gd name="T18" fmla="*/ 278 w 550"/>
                <a:gd name="T19" fmla="*/ 86 h 563"/>
                <a:gd name="T20" fmla="*/ 276 w 550"/>
                <a:gd name="T21" fmla="*/ 77 h 563"/>
                <a:gd name="T22" fmla="*/ 276 w 550"/>
                <a:gd name="T23" fmla="*/ 73 h 563"/>
                <a:gd name="T24" fmla="*/ 274 w 550"/>
                <a:gd name="T25" fmla="*/ 73 h 563"/>
                <a:gd name="T26" fmla="*/ 230 w 550"/>
                <a:gd name="T27" fmla="*/ 0 h 563"/>
                <a:gd name="T28" fmla="*/ 319 w 550"/>
                <a:gd name="T29" fmla="*/ 0 h 563"/>
                <a:gd name="T30" fmla="*/ 496 w 550"/>
                <a:gd name="T31" fmla="*/ 501 h 563"/>
                <a:gd name="T32" fmla="*/ 550 w 550"/>
                <a:gd name="T33" fmla="*/ 501 h 563"/>
                <a:gd name="T34" fmla="*/ 550 w 550"/>
                <a:gd name="T35" fmla="*/ 563 h 563"/>
                <a:gd name="T36" fmla="*/ 357 w 550"/>
                <a:gd name="T37" fmla="*/ 563 h 563"/>
                <a:gd name="T38" fmla="*/ 357 w 550"/>
                <a:gd name="T39" fmla="*/ 501 h 563"/>
                <a:gd name="T40" fmla="*/ 416 w 550"/>
                <a:gd name="T41" fmla="*/ 501 h 563"/>
                <a:gd name="T42" fmla="*/ 373 w 550"/>
                <a:gd name="T43" fmla="*/ 375 h 563"/>
                <a:gd name="T44" fmla="*/ 177 w 550"/>
                <a:gd name="T45" fmla="*/ 375 h 563"/>
                <a:gd name="T46" fmla="*/ 134 w 550"/>
                <a:gd name="T47" fmla="*/ 501 h 563"/>
                <a:gd name="T48" fmla="*/ 192 w 550"/>
                <a:gd name="T49" fmla="*/ 501 h 563"/>
                <a:gd name="T50" fmla="*/ 192 w 550"/>
                <a:gd name="T51" fmla="*/ 563 h 563"/>
                <a:gd name="T52" fmla="*/ 0 w 550"/>
                <a:gd name="T53" fmla="*/ 563 h 563"/>
                <a:gd name="T54" fmla="*/ 0 w 550"/>
                <a:gd name="T55" fmla="*/ 501 h 563"/>
                <a:gd name="T56" fmla="*/ 54 w 550"/>
                <a:gd name="T57" fmla="*/ 501 h 563"/>
                <a:gd name="T58" fmla="*/ 230 w 550"/>
                <a:gd name="T59" fmla="*/ 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50" h="563">
                  <a:moveTo>
                    <a:pt x="274" y="73"/>
                  </a:moveTo>
                  <a:lnTo>
                    <a:pt x="274" y="77"/>
                  </a:lnTo>
                  <a:lnTo>
                    <a:pt x="272" y="86"/>
                  </a:lnTo>
                  <a:lnTo>
                    <a:pt x="268" y="99"/>
                  </a:lnTo>
                  <a:lnTo>
                    <a:pt x="264" y="117"/>
                  </a:lnTo>
                  <a:lnTo>
                    <a:pt x="196" y="311"/>
                  </a:lnTo>
                  <a:lnTo>
                    <a:pt x="353" y="311"/>
                  </a:lnTo>
                  <a:lnTo>
                    <a:pt x="285" y="117"/>
                  </a:lnTo>
                  <a:lnTo>
                    <a:pt x="281" y="99"/>
                  </a:lnTo>
                  <a:lnTo>
                    <a:pt x="278" y="86"/>
                  </a:lnTo>
                  <a:lnTo>
                    <a:pt x="276" y="77"/>
                  </a:lnTo>
                  <a:lnTo>
                    <a:pt x="276" y="73"/>
                  </a:lnTo>
                  <a:lnTo>
                    <a:pt x="274" y="73"/>
                  </a:lnTo>
                  <a:close/>
                  <a:moveTo>
                    <a:pt x="230" y="0"/>
                  </a:moveTo>
                  <a:lnTo>
                    <a:pt x="319" y="0"/>
                  </a:lnTo>
                  <a:lnTo>
                    <a:pt x="496" y="501"/>
                  </a:lnTo>
                  <a:lnTo>
                    <a:pt x="550" y="501"/>
                  </a:lnTo>
                  <a:lnTo>
                    <a:pt x="550" y="563"/>
                  </a:lnTo>
                  <a:lnTo>
                    <a:pt x="357" y="563"/>
                  </a:lnTo>
                  <a:lnTo>
                    <a:pt x="357" y="501"/>
                  </a:lnTo>
                  <a:lnTo>
                    <a:pt x="416" y="501"/>
                  </a:lnTo>
                  <a:lnTo>
                    <a:pt x="373" y="375"/>
                  </a:lnTo>
                  <a:lnTo>
                    <a:pt x="177" y="375"/>
                  </a:lnTo>
                  <a:lnTo>
                    <a:pt x="134" y="501"/>
                  </a:lnTo>
                  <a:lnTo>
                    <a:pt x="192" y="501"/>
                  </a:lnTo>
                  <a:lnTo>
                    <a:pt x="192" y="563"/>
                  </a:lnTo>
                  <a:lnTo>
                    <a:pt x="0" y="563"/>
                  </a:lnTo>
                  <a:lnTo>
                    <a:pt x="0" y="501"/>
                  </a:lnTo>
                  <a:lnTo>
                    <a:pt x="54" y="501"/>
                  </a:lnTo>
                  <a:lnTo>
                    <a:pt x="2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" name="Freeform 7"/>
            <p:cNvSpPr>
              <a:spLocks noEditPoints="1"/>
            </p:cNvSpPr>
            <p:nvPr userDrawn="1"/>
          </p:nvSpPr>
          <p:spPr bwMode="auto">
            <a:xfrm>
              <a:off x="885" y="531"/>
              <a:ext cx="112" cy="143"/>
            </a:xfrm>
            <a:custGeom>
              <a:avLst/>
              <a:gdLst>
                <a:gd name="T0" fmla="*/ 235 w 446"/>
                <a:gd name="T1" fmla="*/ 220 h 572"/>
                <a:gd name="T2" fmla="*/ 198 w 446"/>
                <a:gd name="T3" fmla="*/ 233 h 572"/>
                <a:gd name="T4" fmla="*/ 168 w 446"/>
                <a:gd name="T5" fmla="*/ 260 h 572"/>
                <a:gd name="T6" fmla="*/ 147 w 446"/>
                <a:gd name="T7" fmla="*/ 303 h 572"/>
                <a:gd name="T8" fmla="*/ 140 w 446"/>
                <a:gd name="T9" fmla="*/ 363 h 572"/>
                <a:gd name="T10" fmla="*/ 147 w 446"/>
                <a:gd name="T11" fmla="*/ 415 h 572"/>
                <a:gd name="T12" fmla="*/ 168 w 446"/>
                <a:gd name="T13" fmla="*/ 461 h 572"/>
                <a:gd name="T14" fmla="*/ 204 w 446"/>
                <a:gd name="T15" fmla="*/ 493 h 572"/>
                <a:gd name="T16" fmla="*/ 253 w 446"/>
                <a:gd name="T17" fmla="*/ 505 h 572"/>
                <a:gd name="T18" fmla="*/ 298 w 446"/>
                <a:gd name="T19" fmla="*/ 495 h 572"/>
                <a:gd name="T20" fmla="*/ 333 w 446"/>
                <a:gd name="T21" fmla="*/ 468 h 572"/>
                <a:gd name="T22" fmla="*/ 358 w 446"/>
                <a:gd name="T23" fmla="*/ 423 h 572"/>
                <a:gd name="T24" fmla="*/ 367 w 446"/>
                <a:gd name="T25" fmla="*/ 362 h 572"/>
                <a:gd name="T26" fmla="*/ 357 w 446"/>
                <a:gd name="T27" fmla="*/ 295 h 572"/>
                <a:gd name="T28" fmla="*/ 327 w 446"/>
                <a:gd name="T29" fmla="*/ 246 h 572"/>
                <a:gd name="T30" fmla="*/ 282 w 446"/>
                <a:gd name="T31" fmla="*/ 221 h 572"/>
                <a:gd name="T32" fmla="*/ 0 w 446"/>
                <a:gd name="T33" fmla="*/ 0 h 572"/>
                <a:gd name="T34" fmla="*/ 142 w 446"/>
                <a:gd name="T35" fmla="*/ 187 h 572"/>
                <a:gd name="T36" fmla="*/ 141 w 446"/>
                <a:gd name="T37" fmla="*/ 211 h 572"/>
                <a:gd name="T38" fmla="*/ 140 w 446"/>
                <a:gd name="T39" fmla="*/ 220 h 572"/>
                <a:gd name="T40" fmla="*/ 144 w 446"/>
                <a:gd name="T41" fmla="*/ 217 h 572"/>
                <a:gd name="T42" fmla="*/ 154 w 446"/>
                <a:gd name="T43" fmla="*/ 201 h 572"/>
                <a:gd name="T44" fmla="*/ 179 w 446"/>
                <a:gd name="T45" fmla="*/ 179 h 572"/>
                <a:gd name="T46" fmla="*/ 217 w 446"/>
                <a:gd name="T47" fmla="*/ 159 h 572"/>
                <a:gd name="T48" fmla="*/ 270 w 446"/>
                <a:gd name="T49" fmla="*/ 150 h 572"/>
                <a:gd name="T50" fmla="*/ 336 w 446"/>
                <a:gd name="T51" fmla="*/ 162 h 572"/>
                <a:gd name="T52" fmla="*/ 387 w 446"/>
                <a:gd name="T53" fmla="*/ 197 h 572"/>
                <a:gd name="T54" fmla="*/ 424 w 446"/>
                <a:gd name="T55" fmla="*/ 250 h 572"/>
                <a:gd name="T56" fmla="*/ 443 w 446"/>
                <a:gd name="T57" fmla="*/ 321 h 572"/>
                <a:gd name="T58" fmla="*/ 443 w 446"/>
                <a:gd name="T59" fmla="*/ 403 h 572"/>
                <a:gd name="T60" fmla="*/ 422 w 446"/>
                <a:gd name="T61" fmla="*/ 473 h 572"/>
                <a:gd name="T62" fmla="*/ 383 w 446"/>
                <a:gd name="T63" fmla="*/ 526 h 572"/>
                <a:gd name="T64" fmla="*/ 329 w 446"/>
                <a:gd name="T65" fmla="*/ 560 h 572"/>
                <a:gd name="T66" fmla="*/ 264 w 446"/>
                <a:gd name="T67" fmla="*/ 572 h 572"/>
                <a:gd name="T68" fmla="*/ 210 w 446"/>
                <a:gd name="T69" fmla="*/ 563 h 572"/>
                <a:gd name="T70" fmla="*/ 174 w 446"/>
                <a:gd name="T71" fmla="*/ 542 h 572"/>
                <a:gd name="T72" fmla="*/ 150 w 446"/>
                <a:gd name="T73" fmla="*/ 518 h 572"/>
                <a:gd name="T74" fmla="*/ 140 w 446"/>
                <a:gd name="T75" fmla="*/ 502 h 572"/>
                <a:gd name="T76" fmla="*/ 136 w 446"/>
                <a:gd name="T77" fmla="*/ 499 h 572"/>
                <a:gd name="T78" fmla="*/ 137 w 446"/>
                <a:gd name="T79" fmla="*/ 509 h 572"/>
                <a:gd name="T80" fmla="*/ 138 w 446"/>
                <a:gd name="T81" fmla="*/ 531 h 572"/>
                <a:gd name="T82" fmla="*/ 66 w 446"/>
                <a:gd name="T83" fmla="*/ 563 h 572"/>
                <a:gd name="T84" fmla="*/ 0 w 446"/>
                <a:gd name="T85" fmla="*/ 6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46" h="572">
                  <a:moveTo>
                    <a:pt x="255" y="217"/>
                  </a:moveTo>
                  <a:lnTo>
                    <a:pt x="235" y="220"/>
                  </a:lnTo>
                  <a:lnTo>
                    <a:pt x="217" y="224"/>
                  </a:lnTo>
                  <a:lnTo>
                    <a:pt x="198" y="233"/>
                  </a:lnTo>
                  <a:lnTo>
                    <a:pt x="183" y="244"/>
                  </a:lnTo>
                  <a:lnTo>
                    <a:pt x="168" y="260"/>
                  </a:lnTo>
                  <a:lnTo>
                    <a:pt x="157" y="280"/>
                  </a:lnTo>
                  <a:lnTo>
                    <a:pt x="147" y="303"/>
                  </a:lnTo>
                  <a:lnTo>
                    <a:pt x="142" y="331"/>
                  </a:lnTo>
                  <a:lnTo>
                    <a:pt x="140" y="363"/>
                  </a:lnTo>
                  <a:lnTo>
                    <a:pt x="142" y="389"/>
                  </a:lnTo>
                  <a:lnTo>
                    <a:pt x="147" y="415"/>
                  </a:lnTo>
                  <a:lnTo>
                    <a:pt x="155" y="440"/>
                  </a:lnTo>
                  <a:lnTo>
                    <a:pt x="168" y="461"/>
                  </a:lnTo>
                  <a:lnTo>
                    <a:pt x="184" y="479"/>
                  </a:lnTo>
                  <a:lnTo>
                    <a:pt x="204" y="493"/>
                  </a:lnTo>
                  <a:lnTo>
                    <a:pt x="227" y="502"/>
                  </a:lnTo>
                  <a:lnTo>
                    <a:pt x="253" y="505"/>
                  </a:lnTo>
                  <a:lnTo>
                    <a:pt x="276" y="503"/>
                  </a:lnTo>
                  <a:lnTo>
                    <a:pt x="298" y="495"/>
                  </a:lnTo>
                  <a:lnTo>
                    <a:pt x="316" y="483"/>
                  </a:lnTo>
                  <a:lnTo>
                    <a:pt x="333" y="468"/>
                  </a:lnTo>
                  <a:lnTo>
                    <a:pt x="348" y="448"/>
                  </a:lnTo>
                  <a:lnTo>
                    <a:pt x="358" y="423"/>
                  </a:lnTo>
                  <a:lnTo>
                    <a:pt x="365" y="395"/>
                  </a:lnTo>
                  <a:lnTo>
                    <a:pt x="367" y="362"/>
                  </a:lnTo>
                  <a:lnTo>
                    <a:pt x="365" y="326"/>
                  </a:lnTo>
                  <a:lnTo>
                    <a:pt x="357" y="295"/>
                  </a:lnTo>
                  <a:lnTo>
                    <a:pt x="344" y="269"/>
                  </a:lnTo>
                  <a:lnTo>
                    <a:pt x="327" y="246"/>
                  </a:lnTo>
                  <a:lnTo>
                    <a:pt x="306" y="231"/>
                  </a:lnTo>
                  <a:lnTo>
                    <a:pt x="282" y="221"/>
                  </a:lnTo>
                  <a:lnTo>
                    <a:pt x="255" y="217"/>
                  </a:lnTo>
                  <a:close/>
                  <a:moveTo>
                    <a:pt x="0" y="0"/>
                  </a:moveTo>
                  <a:lnTo>
                    <a:pt x="142" y="0"/>
                  </a:lnTo>
                  <a:lnTo>
                    <a:pt x="142" y="187"/>
                  </a:lnTo>
                  <a:lnTo>
                    <a:pt x="142" y="200"/>
                  </a:lnTo>
                  <a:lnTo>
                    <a:pt x="141" y="211"/>
                  </a:lnTo>
                  <a:lnTo>
                    <a:pt x="141" y="217"/>
                  </a:lnTo>
                  <a:lnTo>
                    <a:pt x="140" y="220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7" y="212"/>
                  </a:lnTo>
                  <a:lnTo>
                    <a:pt x="154" y="201"/>
                  </a:lnTo>
                  <a:lnTo>
                    <a:pt x="164" y="191"/>
                  </a:lnTo>
                  <a:lnTo>
                    <a:pt x="179" y="179"/>
                  </a:lnTo>
                  <a:lnTo>
                    <a:pt x="196" y="168"/>
                  </a:lnTo>
                  <a:lnTo>
                    <a:pt x="217" y="159"/>
                  </a:lnTo>
                  <a:lnTo>
                    <a:pt x="242" y="152"/>
                  </a:lnTo>
                  <a:lnTo>
                    <a:pt x="270" y="150"/>
                  </a:lnTo>
                  <a:lnTo>
                    <a:pt x="305" y="154"/>
                  </a:lnTo>
                  <a:lnTo>
                    <a:pt x="336" y="162"/>
                  </a:lnTo>
                  <a:lnTo>
                    <a:pt x="363" y="178"/>
                  </a:lnTo>
                  <a:lnTo>
                    <a:pt x="387" y="197"/>
                  </a:lnTo>
                  <a:lnTo>
                    <a:pt x="408" y="221"/>
                  </a:lnTo>
                  <a:lnTo>
                    <a:pt x="424" y="250"/>
                  </a:lnTo>
                  <a:lnTo>
                    <a:pt x="435" y="284"/>
                  </a:lnTo>
                  <a:lnTo>
                    <a:pt x="443" y="321"/>
                  </a:lnTo>
                  <a:lnTo>
                    <a:pt x="446" y="362"/>
                  </a:lnTo>
                  <a:lnTo>
                    <a:pt x="443" y="403"/>
                  </a:lnTo>
                  <a:lnTo>
                    <a:pt x="434" y="440"/>
                  </a:lnTo>
                  <a:lnTo>
                    <a:pt x="422" y="473"/>
                  </a:lnTo>
                  <a:lnTo>
                    <a:pt x="404" y="502"/>
                  </a:lnTo>
                  <a:lnTo>
                    <a:pt x="383" y="526"/>
                  </a:lnTo>
                  <a:lnTo>
                    <a:pt x="358" y="546"/>
                  </a:lnTo>
                  <a:lnTo>
                    <a:pt x="329" y="560"/>
                  </a:lnTo>
                  <a:lnTo>
                    <a:pt x="298" y="569"/>
                  </a:lnTo>
                  <a:lnTo>
                    <a:pt x="264" y="572"/>
                  </a:lnTo>
                  <a:lnTo>
                    <a:pt x="235" y="569"/>
                  </a:lnTo>
                  <a:lnTo>
                    <a:pt x="210" y="563"/>
                  </a:lnTo>
                  <a:lnTo>
                    <a:pt x="191" y="554"/>
                  </a:lnTo>
                  <a:lnTo>
                    <a:pt x="174" y="542"/>
                  </a:lnTo>
                  <a:lnTo>
                    <a:pt x="161" y="530"/>
                  </a:lnTo>
                  <a:lnTo>
                    <a:pt x="150" y="518"/>
                  </a:lnTo>
                  <a:lnTo>
                    <a:pt x="144" y="509"/>
                  </a:lnTo>
                  <a:lnTo>
                    <a:pt x="140" y="502"/>
                  </a:lnTo>
                  <a:lnTo>
                    <a:pt x="138" y="499"/>
                  </a:lnTo>
                  <a:lnTo>
                    <a:pt x="136" y="499"/>
                  </a:lnTo>
                  <a:lnTo>
                    <a:pt x="137" y="502"/>
                  </a:lnTo>
                  <a:lnTo>
                    <a:pt x="137" y="509"/>
                  </a:lnTo>
                  <a:lnTo>
                    <a:pt x="138" y="518"/>
                  </a:lnTo>
                  <a:lnTo>
                    <a:pt x="138" y="531"/>
                  </a:lnTo>
                  <a:lnTo>
                    <a:pt x="138" y="563"/>
                  </a:lnTo>
                  <a:lnTo>
                    <a:pt x="66" y="563"/>
                  </a:lnTo>
                  <a:lnTo>
                    <a:pt x="66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1009" y="569"/>
              <a:ext cx="93" cy="105"/>
            </a:xfrm>
            <a:custGeom>
              <a:avLst/>
              <a:gdLst>
                <a:gd name="T0" fmla="*/ 173 w 372"/>
                <a:gd name="T1" fmla="*/ 63 h 422"/>
                <a:gd name="T2" fmla="*/ 131 w 372"/>
                <a:gd name="T3" fmla="*/ 82 h 422"/>
                <a:gd name="T4" fmla="*/ 98 w 372"/>
                <a:gd name="T5" fmla="*/ 118 h 422"/>
                <a:gd name="T6" fmla="*/ 81 w 372"/>
                <a:gd name="T7" fmla="*/ 169 h 422"/>
                <a:gd name="T8" fmla="*/ 289 w 372"/>
                <a:gd name="T9" fmla="*/ 140 h 422"/>
                <a:gd name="T10" fmla="*/ 270 w 372"/>
                <a:gd name="T11" fmla="*/ 96 h 422"/>
                <a:gd name="T12" fmla="*/ 238 w 372"/>
                <a:gd name="T13" fmla="*/ 70 h 422"/>
                <a:gd name="T14" fmla="*/ 198 w 372"/>
                <a:gd name="T15" fmla="*/ 62 h 422"/>
                <a:gd name="T16" fmla="*/ 234 w 372"/>
                <a:gd name="T17" fmla="*/ 4 h 422"/>
                <a:gd name="T18" fmla="*/ 295 w 372"/>
                <a:gd name="T19" fmla="*/ 26 h 422"/>
                <a:gd name="T20" fmla="*/ 336 w 372"/>
                <a:gd name="T21" fmla="*/ 67 h 422"/>
                <a:gd name="T22" fmla="*/ 363 w 372"/>
                <a:gd name="T23" fmla="*/ 123 h 422"/>
                <a:gd name="T24" fmla="*/ 372 w 372"/>
                <a:gd name="T25" fmla="*/ 189 h 422"/>
                <a:gd name="T26" fmla="*/ 370 w 372"/>
                <a:gd name="T27" fmla="*/ 208 h 422"/>
                <a:gd name="T28" fmla="*/ 369 w 372"/>
                <a:gd name="T29" fmla="*/ 218 h 422"/>
                <a:gd name="T30" fmla="*/ 82 w 372"/>
                <a:gd name="T31" fmla="*/ 250 h 422"/>
                <a:gd name="T32" fmla="*/ 105 w 372"/>
                <a:gd name="T33" fmla="*/ 300 h 422"/>
                <a:gd name="T34" fmla="*/ 143 w 372"/>
                <a:gd name="T35" fmla="*/ 335 h 422"/>
                <a:gd name="T36" fmla="*/ 190 w 372"/>
                <a:gd name="T37" fmla="*/ 353 h 422"/>
                <a:gd name="T38" fmla="*/ 241 w 372"/>
                <a:gd name="T39" fmla="*/ 353 h 422"/>
                <a:gd name="T40" fmla="*/ 284 w 372"/>
                <a:gd name="T41" fmla="*/ 341 h 422"/>
                <a:gd name="T42" fmla="*/ 315 w 372"/>
                <a:gd name="T43" fmla="*/ 324 h 422"/>
                <a:gd name="T44" fmla="*/ 332 w 372"/>
                <a:gd name="T45" fmla="*/ 312 h 422"/>
                <a:gd name="T46" fmla="*/ 367 w 372"/>
                <a:gd name="T47" fmla="*/ 367 h 422"/>
                <a:gd name="T48" fmla="*/ 357 w 372"/>
                <a:gd name="T49" fmla="*/ 373 h 422"/>
                <a:gd name="T50" fmla="*/ 332 w 372"/>
                <a:gd name="T51" fmla="*/ 389 h 422"/>
                <a:gd name="T52" fmla="*/ 293 w 372"/>
                <a:gd name="T53" fmla="*/ 408 h 422"/>
                <a:gd name="T54" fmla="*/ 241 w 372"/>
                <a:gd name="T55" fmla="*/ 421 h 422"/>
                <a:gd name="T56" fmla="*/ 170 w 372"/>
                <a:gd name="T57" fmla="*/ 418 h 422"/>
                <a:gd name="T58" fmla="*/ 101 w 372"/>
                <a:gd name="T59" fmla="*/ 394 h 422"/>
                <a:gd name="T60" fmla="*/ 47 w 372"/>
                <a:gd name="T61" fmla="*/ 348 h 422"/>
                <a:gd name="T62" fmla="*/ 12 w 372"/>
                <a:gd name="T63" fmla="*/ 286 h 422"/>
                <a:gd name="T64" fmla="*/ 0 w 372"/>
                <a:gd name="T65" fmla="*/ 212 h 422"/>
                <a:gd name="T66" fmla="*/ 12 w 372"/>
                <a:gd name="T67" fmla="*/ 132 h 422"/>
                <a:gd name="T68" fmla="*/ 46 w 372"/>
                <a:gd name="T69" fmla="*/ 70 h 422"/>
                <a:gd name="T70" fmla="*/ 97 w 372"/>
                <a:gd name="T71" fmla="*/ 26 h 422"/>
                <a:gd name="T72" fmla="*/ 162 w 372"/>
                <a:gd name="T73" fmla="*/ 4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2" h="422">
                  <a:moveTo>
                    <a:pt x="198" y="62"/>
                  </a:moveTo>
                  <a:lnTo>
                    <a:pt x="173" y="63"/>
                  </a:lnTo>
                  <a:lnTo>
                    <a:pt x="151" y="71"/>
                  </a:lnTo>
                  <a:lnTo>
                    <a:pt x="131" y="82"/>
                  </a:lnTo>
                  <a:lnTo>
                    <a:pt x="113" y="98"/>
                  </a:lnTo>
                  <a:lnTo>
                    <a:pt x="98" y="118"/>
                  </a:lnTo>
                  <a:lnTo>
                    <a:pt x="88" y="141"/>
                  </a:lnTo>
                  <a:lnTo>
                    <a:pt x="81" y="169"/>
                  </a:lnTo>
                  <a:lnTo>
                    <a:pt x="293" y="169"/>
                  </a:lnTo>
                  <a:lnTo>
                    <a:pt x="289" y="140"/>
                  </a:lnTo>
                  <a:lnTo>
                    <a:pt x="281" y="116"/>
                  </a:lnTo>
                  <a:lnTo>
                    <a:pt x="270" y="96"/>
                  </a:lnTo>
                  <a:lnTo>
                    <a:pt x="255" y="82"/>
                  </a:lnTo>
                  <a:lnTo>
                    <a:pt x="238" y="70"/>
                  </a:lnTo>
                  <a:lnTo>
                    <a:pt x="219" y="63"/>
                  </a:lnTo>
                  <a:lnTo>
                    <a:pt x="198" y="62"/>
                  </a:lnTo>
                  <a:close/>
                  <a:moveTo>
                    <a:pt x="199" y="0"/>
                  </a:moveTo>
                  <a:lnTo>
                    <a:pt x="234" y="4"/>
                  </a:lnTo>
                  <a:lnTo>
                    <a:pt x="267" y="12"/>
                  </a:lnTo>
                  <a:lnTo>
                    <a:pt x="295" y="26"/>
                  </a:lnTo>
                  <a:lnTo>
                    <a:pt x="318" y="45"/>
                  </a:lnTo>
                  <a:lnTo>
                    <a:pt x="336" y="67"/>
                  </a:lnTo>
                  <a:lnTo>
                    <a:pt x="352" y="94"/>
                  </a:lnTo>
                  <a:lnTo>
                    <a:pt x="363" y="123"/>
                  </a:lnTo>
                  <a:lnTo>
                    <a:pt x="369" y="155"/>
                  </a:lnTo>
                  <a:lnTo>
                    <a:pt x="372" y="189"/>
                  </a:lnTo>
                  <a:lnTo>
                    <a:pt x="370" y="198"/>
                  </a:lnTo>
                  <a:lnTo>
                    <a:pt x="370" y="208"/>
                  </a:lnTo>
                  <a:lnTo>
                    <a:pt x="369" y="216"/>
                  </a:lnTo>
                  <a:lnTo>
                    <a:pt x="369" y="218"/>
                  </a:lnTo>
                  <a:lnTo>
                    <a:pt x="77" y="218"/>
                  </a:lnTo>
                  <a:lnTo>
                    <a:pt x="82" y="250"/>
                  </a:lnTo>
                  <a:lnTo>
                    <a:pt x="92" y="278"/>
                  </a:lnTo>
                  <a:lnTo>
                    <a:pt x="105" y="300"/>
                  </a:lnTo>
                  <a:lnTo>
                    <a:pt x="122" y="320"/>
                  </a:lnTo>
                  <a:lnTo>
                    <a:pt x="143" y="335"/>
                  </a:lnTo>
                  <a:lnTo>
                    <a:pt x="165" y="347"/>
                  </a:lnTo>
                  <a:lnTo>
                    <a:pt x="190" y="353"/>
                  </a:lnTo>
                  <a:lnTo>
                    <a:pt x="216" y="355"/>
                  </a:lnTo>
                  <a:lnTo>
                    <a:pt x="241" y="353"/>
                  </a:lnTo>
                  <a:lnTo>
                    <a:pt x="263" y="348"/>
                  </a:lnTo>
                  <a:lnTo>
                    <a:pt x="284" y="341"/>
                  </a:lnTo>
                  <a:lnTo>
                    <a:pt x="301" y="332"/>
                  </a:lnTo>
                  <a:lnTo>
                    <a:pt x="315" y="324"/>
                  </a:lnTo>
                  <a:lnTo>
                    <a:pt x="326" y="318"/>
                  </a:lnTo>
                  <a:lnTo>
                    <a:pt x="332" y="312"/>
                  </a:lnTo>
                  <a:lnTo>
                    <a:pt x="334" y="310"/>
                  </a:lnTo>
                  <a:lnTo>
                    <a:pt x="367" y="367"/>
                  </a:lnTo>
                  <a:lnTo>
                    <a:pt x="364" y="368"/>
                  </a:lnTo>
                  <a:lnTo>
                    <a:pt x="357" y="373"/>
                  </a:lnTo>
                  <a:lnTo>
                    <a:pt x="347" y="381"/>
                  </a:lnTo>
                  <a:lnTo>
                    <a:pt x="332" y="389"/>
                  </a:lnTo>
                  <a:lnTo>
                    <a:pt x="314" y="398"/>
                  </a:lnTo>
                  <a:lnTo>
                    <a:pt x="293" y="408"/>
                  </a:lnTo>
                  <a:lnTo>
                    <a:pt x="268" y="415"/>
                  </a:lnTo>
                  <a:lnTo>
                    <a:pt x="241" y="421"/>
                  </a:lnTo>
                  <a:lnTo>
                    <a:pt x="211" y="422"/>
                  </a:lnTo>
                  <a:lnTo>
                    <a:pt x="170" y="418"/>
                  </a:lnTo>
                  <a:lnTo>
                    <a:pt x="133" y="409"/>
                  </a:lnTo>
                  <a:lnTo>
                    <a:pt x="101" y="394"/>
                  </a:lnTo>
                  <a:lnTo>
                    <a:pt x="71" y="373"/>
                  </a:lnTo>
                  <a:lnTo>
                    <a:pt x="47" y="348"/>
                  </a:lnTo>
                  <a:lnTo>
                    <a:pt x="26" y="319"/>
                  </a:lnTo>
                  <a:lnTo>
                    <a:pt x="12" y="286"/>
                  </a:lnTo>
                  <a:lnTo>
                    <a:pt x="3" y="250"/>
                  </a:lnTo>
                  <a:lnTo>
                    <a:pt x="0" y="212"/>
                  </a:lnTo>
                  <a:lnTo>
                    <a:pt x="3" y="171"/>
                  </a:lnTo>
                  <a:lnTo>
                    <a:pt x="12" y="132"/>
                  </a:lnTo>
                  <a:lnTo>
                    <a:pt x="26" y="99"/>
                  </a:lnTo>
                  <a:lnTo>
                    <a:pt x="46" y="70"/>
                  </a:lnTo>
                  <a:lnTo>
                    <a:pt x="69" y="46"/>
                  </a:lnTo>
                  <a:lnTo>
                    <a:pt x="97" y="26"/>
                  </a:lnTo>
                  <a:lnTo>
                    <a:pt x="128" y="12"/>
                  </a:lnTo>
                  <a:lnTo>
                    <a:pt x="162" y="4"/>
                  </a:lnTo>
                  <a:lnTo>
                    <a:pt x="19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1121" y="529"/>
              <a:ext cx="36" cy="142"/>
            </a:xfrm>
            <a:custGeom>
              <a:avLst/>
              <a:gdLst>
                <a:gd name="T0" fmla="*/ 0 w 147"/>
                <a:gd name="T1" fmla="*/ 0 h 569"/>
                <a:gd name="T2" fmla="*/ 147 w 147"/>
                <a:gd name="T3" fmla="*/ 0 h 569"/>
                <a:gd name="T4" fmla="*/ 147 w 147"/>
                <a:gd name="T5" fmla="*/ 61 h 569"/>
                <a:gd name="T6" fmla="*/ 77 w 147"/>
                <a:gd name="T7" fmla="*/ 61 h 569"/>
                <a:gd name="T8" fmla="*/ 77 w 147"/>
                <a:gd name="T9" fmla="*/ 508 h 569"/>
                <a:gd name="T10" fmla="*/ 147 w 147"/>
                <a:gd name="T11" fmla="*/ 508 h 569"/>
                <a:gd name="T12" fmla="*/ 147 w 147"/>
                <a:gd name="T13" fmla="*/ 569 h 569"/>
                <a:gd name="T14" fmla="*/ 0 w 147"/>
                <a:gd name="T15" fmla="*/ 569 h 569"/>
                <a:gd name="T16" fmla="*/ 0 w 147"/>
                <a:gd name="T1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569">
                  <a:moveTo>
                    <a:pt x="0" y="0"/>
                  </a:moveTo>
                  <a:lnTo>
                    <a:pt x="147" y="0"/>
                  </a:lnTo>
                  <a:lnTo>
                    <a:pt x="147" y="61"/>
                  </a:lnTo>
                  <a:lnTo>
                    <a:pt x="77" y="61"/>
                  </a:lnTo>
                  <a:lnTo>
                    <a:pt x="77" y="508"/>
                  </a:lnTo>
                  <a:lnTo>
                    <a:pt x="147" y="508"/>
                  </a:lnTo>
                  <a:lnTo>
                    <a:pt x="147" y="569"/>
                  </a:lnTo>
                  <a:lnTo>
                    <a:pt x="0" y="56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1289" y="529"/>
              <a:ext cx="37" cy="142"/>
            </a:xfrm>
            <a:custGeom>
              <a:avLst/>
              <a:gdLst>
                <a:gd name="T0" fmla="*/ 0 w 147"/>
                <a:gd name="T1" fmla="*/ 0 h 569"/>
                <a:gd name="T2" fmla="*/ 147 w 147"/>
                <a:gd name="T3" fmla="*/ 0 h 569"/>
                <a:gd name="T4" fmla="*/ 147 w 147"/>
                <a:gd name="T5" fmla="*/ 569 h 569"/>
                <a:gd name="T6" fmla="*/ 0 w 147"/>
                <a:gd name="T7" fmla="*/ 569 h 569"/>
                <a:gd name="T8" fmla="*/ 0 w 147"/>
                <a:gd name="T9" fmla="*/ 508 h 569"/>
                <a:gd name="T10" fmla="*/ 69 w 147"/>
                <a:gd name="T11" fmla="*/ 508 h 569"/>
                <a:gd name="T12" fmla="*/ 69 w 147"/>
                <a:gd name="T13" fmla="*/ 61 h 569"/>
                <a:gd name="T14" fmla="*/ 0 w 147"/>
                <a:gd name="T15" fmla="*/ 61 h 569"/>
                <a:gd name="T16" fmla="*/ 0 w 147"/>
                <a:gd name="T1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569">
                  <a:moveTo>
                    <a:pt x="0" y="0"/>
                  </a:moveTo>
                  <a:lnTo>
                    <a:pt x="147" y="0"/>
                  </a:lnTo>
                  <a:lnTo>
                    <a:pt x="147" y="569"/>
                  </a:lnTo>
                  <a:lnTo>
                    <a:pt x="0" y="569"/>
                  </a:lnTo>
                  <a:lnTo>
                    <a:pt x="0" y="508"/>
                  </a:lnTo>
                  <a:lnTo>
                    <a:pt x="69" y="508"/>
                  </a:lnTo>
                  <a:lnTo>
                    <a:pt x="69" y="61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11"/>
            <p:cNvSpPr>
              <a:spLocks/>
            </p:cNvSpPr>
            <p:nvPr userDrawn="1"/>
          </p:nvSpPr>
          <p:spPr bwMode="auto">
            <a:xfrm>
              <a:off x="1173" y="549"/>
              <a:ext cx="101" cy="102"/>
            </a:xfrm>
            <a:custGeom>
              <a:avLst/>
              <a:gdLst>
                <a:gd name="T0" fmla="*/ 170 w 405"/>
                <a:gd name="T1" fmla="*/ 0 h 409"/>
                <a:gd name="T2" fmla="*/ 233 w 405"/>
                <a:gd name="T3" fmla="*/ 0 h 409"/>
                <a:gd name="T4" fmla="*/ 233 w 405"/>
                <a:gd name="T5" fmla="*/ 173 h 409"/>
                <a:gd name="T6" fmla="*/ 405 w 405"/>
                <a:gd name="T7" fmla="*/ 173 h 409"/>
                <a:gd name="T8" fmla="*/ 405 w 405"/>
                <a:gd name="T9" fmla="*/ 237 h 409"/>
                <a:gd name="T10" fmla="*/ 233 w 405"/>
                <a:gd name="T11" fmla="*/ 237 h 409"/>
                <a:gd name="T12" fmla="*/ 233 w 405"/>
                <a:gd name="T13" fmla="*/ 409 h 409"/>
                <a:gd name="T14" fmla="*/ 170 w 405"/>
                <a:gd name="T15" fmla="*/ 409 h 409"/>
                <a:gd name="T16" fmla="*/ 170 w 405"/>
                <a:gd name="T17" fmla="*/ 237 h 409"/>
                <a:gd name="T18" fmla="*/ 0 w 405"/>
                <a:gd name="T19" fmla="*/ 237 h 409"/>
                <a:gd name="T20" fmla="*/ 0 w 405"/>
                <a:gd name="T21" fmla="*/ 173 h 409"/>
                <a:gd name="T22" fmla="*/ 170 w 405"/>
                <a:gd name="T23" fmla="*/ 173 h 409"/>
                <a:gd name="T24" fmla="*/ 170 w 405"/>
                <a:gd name="T25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5" h="409">
                  <a:moveTo>
                    <a:pt x="170" y="0"/>
                  </a:moveTo>
                  <a:lnTo>
                    <a:pt x="233" y="0"/>
                  </a:lnTo>
                  <a:lnTo>
                    <a:pt x="233" y="173"/>
                  </a:lnTo>
                  <a:lnTo>
                    <a:pt x="405" y="173"/>
                  </a:lnTo>
                  <a:lnTo>
                    <a:pt x="405" y="237"/>
                  </a:lnTo>
                  <a:lnTo>
                    <a:pt x="233" y="237"/>
                  </a:lnTo>
                  <a:lnTo>
                    <a:pt x="233" y="409"/>
                  </a:lnTo>
                  <a:lnTo>
                    <a:pt x="170" y="409"/>
                  </a:lnTo>
                  <a:lnTo>
                    <a:pt x="170" y="237"/>
                  </a:lnTo>
                  <a:lnTo>
                    <a:pt x="0" y="237"/>
                  </a:lnTo>
                  <a:lnTo>
                    <a:pt x="0" y="173"/>
                  </a:lnTo>
                  <a:lnTo>
                    <a:pt x="170" y="173"/>
                  </a:lnTo>
                  <a:lnTo>
                    <a:pt x="1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1348" y="568"/>
              <a:ext cx="181" cy="103"/>
            </a:xfrm>
            <a:custGeom>
              <a:avLst/>
              <a:gdLst>
                <a:gd name="T0" fmla="*/ 310 w 725"/>
                <a:gd name="T1" fmla="*/ 3 h 412"/>
                <a:gd name="T2" fmla="*/ 357 w 725"/>
                <a:gd name="T3" fmla="*/ 23 h 412"/>
                <a:gd name="T4" fmla="*/ 388 w 725"/>
                <a:gd name="T5" fmla="*/ 65 h 412"/>
                <a:gd name="T6" fmla="*/ 399 w 725"/>
                <a:gd name="T7" fmla="*/ 96 h 412"/>
                <a:gd name="T8" fmla="*/ 430 w 725"/>
                <a:gd name="T9" fmla="*/ 48 h 412"/>
                <a:gd name="T10" fmla="*/ 480 w 725"/>
                <a:gd name="T11" fmla="*/ 14 h 412"/>
                <a:gd name="T12" fmla="*/ 540 w 725"/>
                <a:gd name="T13" fmla="*/ 0 h 412"/>
                <a:gd name="T14" fmla="*/ 598 w 725"/>
                <a:gd name="T15" fmla="*/ 10 h 412"/>
                <a:gd name="T16" fmla="*/ 638 w 725"/>
                <a:gd name="T17" fmla="*/ 39 h 412"/>
                <a:gd name="T18" fmla="*/ 663 w 725"/>
                <a:gd name="T19" fmla="*/ 88 h 412"/>
                <a:gd name="T20" fmla="*/ 671 w 725"/>
                <a:gd name="T21" fmla="*/ 155 h 412"/>
                <a:gd name="T22" fmla="*/ 725 w 725"/>
                <a:gd name="T23" fmla="*/ 353 h 412"/>
                <a:gd name="T24" fmla="*/ 594 w 725"/>
                <a:gd name="T25" fmla="*/ 412 h 412"/>
                <a:gd name="T26" fmla="*/ 594 w 725"/>
                <a:gd name="T27" fmla="*/ 151 h 412"/>
                <a:gd name="T28" fmla="*/ 587 w 725"/>
                <a:gd name="T29" fmla="*/ 114 h 412"/>
                <a:gd name="T30" fmla="*/ 573 w 725"/>
                <a:gd name="T31" fmla="*/ 88 h 412"/>
                <a:gd name="T32" fmla="*/ 544 w 725"/>
                <a:gd name="T33" fmla="*/ 72 h 412"/>
                <a:gd name="T34" fmla="*/ 497 w 725"/>
                <a:gd name="T35" fmla="*/ 73 h 412"/>
                <a:gd name="T36" fmla="*/ 454 w 725"/>
                <a:gd name="T37" fmla="*/ 98 h 412"/>
                <a:gd name="T38" fmla="*/ 424 w 725"/>
                <a:gd name="T39" fmla="*/ 142 h 412"/>
                <a:gd name="T40" fmla="*/ 409 w 725"/>
                <a:gd name="T41" fmla="*/ 198 h 412"/>
                <a:gd name="T42" fmla="*/ 407 w 725"/>
                <a:gd name="T43" fmla="*/ 353 h 412"/>
                <a:gd name="T44" fmla="*/ 470 w 725"/>
                <a:gd name="T45" fmla="*/ 412 h 412"/>
                <a:gd name="T46" fmla="*/ 331 w 725"/>
                <a:gd name="T47" fmla="*/ 171 h 412"/>
                <a:gd name="T48" fmla="*/ 328 w 725"/>
                <a:gd name="T49" fmla="*/ 134 h 412"/>
                <a:gd name="T50" fmla="*/ 319 w 725"/>
                <a:gd name="T51" fmla="*/ 101 h 412"/>
                <a:gd name="T52" fmla="*/ 298 w 725"/>
                <a:gd name="T53" fmla="*/ 79 h 412"/>
                <a:gd name="T54" fmla="*/ 261 w 725"/>
                <a:gd name="T55" fmla="*/ 71 h 412"/>
                <a:gd name="T56" fmla="*/ 216 w 725"/>
                <a:gd name="T57" fmla="*/ 81 h 412"/>
                <a:gd name="T58" fmla="*/ 180 w 725"/>
                <a:gd name="T59" fmla="*/ 112 h 412"/>
                <a:gd name="T60" fmla="*/ 155 w 725"/>
                <a:gd name="T61" fmla="*/ 154 h 412"/>
                <a:gd name="T62" fmla="*/ 144 w 725"/>
                <a:gd name="T63" fmla="*/ 204 h 412"/>
                <a:gd name="T64" fmla="*/ 141 w 725"/>
                <a:gd name="T65" fmla="*/ 353 h 412"/>
                <a:gd name="T66" fmla="*/ 205 w 725"/>
                <a:gd name="T67" fmla="*/ 412 h 412"/>
                <a:gd name="T68" fmla="*/ 3 w 725"/>
                <a:gd name="T69" fmla="*/ 353 h 412"/>
                <a:gd name="T70" fmla="*/ 65 w 725"/>
                <a:gd name="T71" fmla="*/ 87 h 412"/>
                <a:gd name="T72" fmla="*/ 64 w 725"/>
                <a:gd name="T73" fmla="*/ 77 h 412"/>
                <a:gd name="T74" fmla="*/ 57 w 725"/>
                <a:gd name="T75" fmla="*/ 72 h 412"/>
                <a:gd name="T76" fmla="*/ 48 w 725"/>
                <a:gd name="T77" fmla="*/ 69 h 412"/>
                <a:gd name="T78" fmla="*/ 0 w 725"/>
                <a:gd name="T79" fmla="*/ 10 h 412"/>
                <a:gd name="T80" fmla="*/ 107 w 725"/>
                <a:gd name="T81" fmla="*/ 12 h 412"/>
                <a:gd name="T82" fmla="*/ 132 w 725"/>
                <a:gd name="T83" fmla="*/ 26 h 412"/>
                <a:gd name="T84" fmla="*/ 140 w 725"/>
                <a:gd name="T85" fmla="*/ 55 h 412"/>
                <a:gd name="T86" fmla="*/ 138 w 725"/>
                <a:gd name="T87" fmla="*/ 87 h 412"/>
                <a:gd name="T88" fmla="*/ 137 w 725"/>
                <a:gd name="T89" fmla="*/ 98 h 412"/>
                <a:gd name="T90" fmla="*/ 151 w 725"/>
                <a:gd name="T91" fmla="*/ 75 h 412"/>
                <a:gd name="T92" fmla="*/ 192 w 725"/>
                <a:gd name="T93" fmla="*/ 31 h 412"/>
                <a:gd name="T94" fmla="*/ 248 w 725"/>
                <a:gd name="T95" fmla="*/ 4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25" h="412">
                  <a:moveTo>
                    <a:pt x="280" y="0"/>
                  </a:moveTo>
                  <a:lnTo>
                    <a:pt x="310" y="3"/>
                  </a:lnTo>
                  <a:lnTo>
                    <a:pt x="336" y="11"/>
                  </a:lnTo>
                  <a:lnTo>
                    <a:pt x="357" y="23"/>
                  </a:lnTo>
                  <a:lnTo>
                    <a:pt x="375" y="42"/>
                  </a:lnTo>
                  <a:lnTo>
                    <a:pt x="388" y="65"/>
                  </a:lnTo>
                  <a:lnTo>
                    <a:pt x="396" y="96"/>
                  </a:lnTo>
                  <a:lnTo>
                    <a:pt x="399" y="96"/>
                  </a:lnTo>
                  <a:lnTo>
                    <a:pt x="412" y="71"/>
                  </a:lnTo>
                  <a:lnTo>
                    <a:pt x="430" y="48"/>
                  </a:lnTo>
                  <a:lnTo>
                    <a:pt x="454" y="30"/>
                  </a:lnTo>
                  <a:lnTo>
                    <a:pt x="480" y="14"/>
                  </a:lnTo>
                  <a:lnTo>
                    <a:pt x="509" y="4"/>
                  </a:lnTo>
                  <a:lnTo>
                    <a:pt x="540" y="0"/>
                  </a:lnTo>
                  <a:lnTo>
                    <a:pt x="572" y="3"/>
                  </a:lnTo>
                  <a:lnTo>
                    <a:pt x="598" y="10"/>
                  </a:lnTo>
                  <a:lnTo>
                    <a:pt x="620" y="22"/>
                  </a:lnTo>
                  <a:lnTo>
                    <a:pt x="638" y="39"/>
                  </a:lnTo>
                  <a:lnTo>
                    <a:pt x="653" y="61"/>
                  </a:lnTo>
                  <a:lnTo>
                    <a:pt x="663" y="88"/>
                  </a:lnTo>
                  <a:lnTo>
                    <a:pt x="669" y="118"/>
                  </a:lnTo>
                  <a:lnTo>
                    <a:pt x="671" y="155"/>
                  </a:lnTo>
                  <a:lnTo>
                    <a:pt x="671" y="353"/>
                  </a:lnTo>
                  <a:lnTo>
                    <a:pt x="725" y="353"/>
                  </a:lnTo>
                  <a:lnTo>
                    <a:pt x="725" y="412"/>
                  </a:lnTo>
                  <a:lnTo>
                    <a:pt x="594" y="412"/>
                  </a:lnTo>
                  <a:lnTo>
                    <a:pt x="594" y="171"/>
                  </a:lnTo>
                  <a:lnTo>
                    <a:pt x="594" y="151"/>
                  </a:lnTo>
                  <a:lnTo>
                    <a:pt x="591" y="132"/>
                  </a:lnTo>
                  <a:lnTo>
                    <a:pt x="587" y="114"/>
                  </a:lnTo>
                  <a:lnTo>
                    <a:pt x="582" y="100"/>
                  </a:lnTo>
                  <a:lnTo>
                    <a:pt x="573" y="88"/>
                  </a:lnTo>
                  <a:lnTo>
                    <a:pt x="560" y="79"/>
                  </a:lnTo>
                  <a:lnTo>
                    <a:pt x="544" y="72"/>
                  </a:lnTo>
                  <a:lnTo>
                    <a:pt x="525" y="71"/>
                  </a:lnTo>
                  <a:lnTo>
                    <a:pt x="497" y="73"/>
                  </a:lnTo>
                  <a:lnTo>
                    <a:pt x="475" y="84"/>
                  </a:lnTo>
                  <a:lnTo>
                    <a:pt x="454" y="98"/>
                  </a:lnTo>
                  <a:lnTo>
                    <a:pt x="437" y="120"/>
                  </a:lnTo>
                  <a:lnTo>
                    <a:pt x="424" y="142"/>
                  </a:lnTo>
                  <a:lnTo>
                    <a:pt x="415" y="169"/>
                  </a:lnTo>
                  <a:lnTo>
                    <a:pt x="409" y="198"/>
                  </a:lnTo>
                  <a:lnTo>
                    <a:pt x="407" y="227"/>
                  </a:lnTo>
                  <a:lnTo>
                    <a:pt x="407" y="353"/>
                  </a:lnTo>
                  <a:lnTo>
                    <a:pt x="470" y="353"/>
                  </a:lnTo>
                  <a:lnTo>
                    <a:pt x="470" y="412"/>
                  </a:lnTo>
                  <a:lnTo>
                    <a:pt x="331" y="412"/>
                  </a:lnTo>
                  <a:lnTo>
                    <a:pt x="331" y="171"/>
                  </a:lnTo>
                  <a:lnTo>
                    <a:pt x="329" y="153"/>
                  </a:lnTo>
                  <a:lnTo>
                    <a:pt x="328" y="134"/>
                  </a:lnTo>
                  <a:lnTo>
                    <a:pt x="324" y="117"/>
                  </a:lnTo>
                  <a:lnTo>
                    <a:pt x="319" y="101"/>
                  </a:lnTo>
                  <a:lnTo>
                    <a:pt x="310" y="89"/>
                  </a:lnTo>
                  <a:lnTo>
                    <a:pt x="298" y="79"/>
                  </a:lnTo>
                  <a:lnTo>
                    <a:pt x="282" y="73"/>
                  </a:lnTo>
                  <a:lnTo>
                    <a:pt x="261" y="71"/>
                  </a:lnTo>
                  <a:lnTo>
                    <a:pt x="238" y="73"/>
                  </a:lnTo>
                  <a:lnTo>
                    <a:pt x="216" y="81"/>
                  </a:lnTo>
                  <a:lnTo>
                    <a:pt x="197" y="94"/>
                  </a:lnTo>
                  <a:lnTo>
                    <a:pt x="180" y="112"/>
                  </a:lnTo>
                  <a:lnTo>
                    <a:pt x="167" y="132"/>
                  </a:lnTo>
                  <a:lnTo>
                    <a:pt x="155" y="154"/>
                  </a:lnTo>
                  <a:lnTo>
                    <a:pt x="147" y="178"/>
                  </a:lnTo>
                  <a:lnTo>
                    <a:pt x="144" y="204"/>
                  </a:lnTo>
                  <a:lnTo>
                    <a:pt x="141" y="231"/>
                  </a:lnTo>
                  <a:lnTo>
                    <a:pt x="141" y="353"/>
                  </a:lnTo>
                  <a:lnTo>
                    <a:pt x="205" y="353"/>
                  </a:lnTo>
                  <a:lnTo>
                    <a:pt x="205" y="412"/>
                  </a:lnTo>
                  <a:lnTo>
                    <a:pt x="3" y="412"/>
                  </a:lnTo>
                  <a:lnTo>
                    <a:pt x="3" y="353"/>
                  </a:lnTo>
                  <a:lnTo>
                    <a:pt x="65" y="353"/>
                  </a:lnTo>
                  <a:lnTo>
                    <a:pt x="65" y="87"/>
                  </a:lnTo>
                  <a:lnTo>
                    <a:pt x="65" y="81"/>
                  </a:lnTo>
                  <a:lnTo>
                    <a:pt x="64" y="77"/>
                  </a:lnTo>
                  <a:lnTo>
                    <a:pt x="61" y="73"/>
                  </a:lnTo>
                  <a:lnTo>
                    <a:pt x="57" y="72"/>
                  </a:lnTo>
                  <a:lnTo>
                    <a:pt x="53" y="71"/>
                  </a:lnTo>
                  <a:lnTo>
                    <a:pt x="48" y="69"/>
                  </a:lnTo>
                  <a:lnTo>
                    <a:pt x="0" y="69"/>
                  </a:lnTo>
                  <a:lnTo>
                    <a:pt x="0" y="10"/>
                  </a:lnTo>
                  <a:lnTo>
                    <a:pt x="89" y="10"/>
                  </a:lnTo>
                  <a:lnTo>
                    <a:pt x="107" y="12"/>
                  </a:lnTo>
                  <a:lnTo>
                    <a:pt x="121" y="18"/>
                  </a:lnTo>
                  <a:lnTo>
                    <a:pt x="132" y="26"/>
                  </a:lnTo>
                  <a:lnTo>
                    <a:pt x="137" y="39"/>
                  </a:lnTo>
                  <a:lnTo>
                    <a:pt x="140" y="55"/>
                  </a:lnTo>
                  <a:lnTo>
                    <a:pt x="140" y="75"/>
                  </a:lnTo>
                  <a:lnTo>
                    <a:pt x="138" y="87"/>
                  </a:lnTo>
                  <a:lnTo>
                    <a:pt x="137" y="96"/>
                  </a:lnTo>
                  <a:lnTo>
                    <a:pt x="137" y="98"/>
                  </a:lnTo>
                  <a:lnTo>
                    <a:pt x="138" y="98"/>
                  </a:lnTo>
                  <a:lnTo>
                    <a:pt x="151" y="75"/>
                  </a:lnTo>
                  <a:lnTo>
                    <a:pt x="170" y="52"/>
                  </a:lnTo>
                  <a:lnTo>
                    <a:pt x="192" y="31"/>
                  </a:lnTo>
                  <a:lnTo>
                    <a:pt x="219" y="15"/>
                  </a:lnTo>
                  <a:lnTo>
                    <a:pt x="248" y="4"/>
                  </a:lnTo>
                  <a:lnTo>
                    <a:pt x="2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13"/>
            <p:cNvSpPr>
              <a:spLocks/>
            </p:cNvSpPr>
            <p:nvPr userDrawn="1"/>
          </p:nvSpPr>
          <p:spPr bwMode="auto">
            <a:xfrm>
              <a:off x="1540" y="570"/>
              <a:ext cx="72" cy="101"/>
            </a:xfrm>
            <a:custGeom>
              <a:avLst/>
              <a:gdLst>
                <a:gd name="T0" fmla="*/ 267 w 287"/>
                <a:gd name="T1" fmla="*/ 0 h 406"/>
                <a:gd name="T2" fmla="*/ 273 w 287"/>
                <a:gd name="T3" fmla="*/ 0 h 406"/>
                <a:gd name="T4" fmla="*/ 278 w 287"/>
                <a:gd name="T5" fmla="*/ 0 h 406"/>
                <a:gd name="T6" fmla="*/ 282 w 287"/>
                <a:gd name="T7" fmla="*/ 0 h 406"/>
                <a:gd name="T8" fmla="*/ 284 w 287"/>
                <a:gd name="T9" fmla="*/ 0 h 406"/>
                <a:gd name="T10" fmla="*/ 287 w 287"/>
                <a:gd name="T11" fmla="*/ 1 h 406"/>
                <a:gd name="T12" fmla="*/ 287 w 287"/>
                <a:gd name="T13" fmla="*/ 1 h 406"/>
                <a:gd name="T14" fmla="*/ 287 w 287"/>
                <a:gd name="T15" fmla="*/ 77 h 406"/>
                <a:gd name="T16" fmla="*/ 284 w 287"/>
                <a:gd name="T17" fmla="*/ 77 h 406"/>
                <a:gd name="T18" fmla="*/ 277 w 287"/>
                <a:gd name="T19" fmla="*/ 75 h 406"/>
                <a:gd name="T20" fmla="*/ 265 w 287"/>
                <a:gd name="T21" fmla="*/ 75 h 406"/>
                <a:gd name="T22" fmla="*/ 239 w 287"/>
                <a:gd name="T23" fmla="*/ 78 h 406"/>
                <a:gd name="T24" fmla="*/ 216 w 287"/>
                <a:gd name="T25" fmla="*/ 87 h 406"/>
                <a:gd name="T26" fmla="*/ 197 w 287"/>
                <a:gd name="T27" fmla="*/ 100 h 406"/>
                <a:gd name="T28" fmla="*/ 180 w 287"/>
                <a:gd name="T29" fmla="*/ 118 h 406"/>
                <a:gd name="T30" fmla="*/ 167 w 287"/>
                <a:gd name="T31" fmla="*/ 139 h 406"/>
                <a:gd name="T32" fmla="*/ 156 w 287"/>
                <a:gd name="T33" fmla="*/ 163 h 406"/>
                <a:gd name="T34" fmla="*/ 150 w 287"/>
                <a:gd name="T35" fmla="*/ 188 h 406"/>
                <a:gd name="T36" fmla="*/ 146 w 287"/>
                <a:gd name="T37" fmla="*/ 214 h 406"/>
                <a:gd name="T38" fmla="*/ 144 w 287"/>
                <a:gd name="T39" fmla="*/ 241 h 406"/>
                <a:gd name="T40" fmla="*/ 144 w 287"/>
                <a:gd name="T41" fmla="*/ 347 h 406"/>
                <a:gd name="T42" fmla="*/ 203 w 287"/>
                <a:gd name="T43" fmla="*/ 347 h 406"/>
                <a:gd name="T44" fmla="*/ 203 w 287"/>
                <a:gd name="T45" fmla="*/ 406 h 406"/>
                <a:gd name="T46" fmla="*/ 8 w 287"/>
                <a:gd name="T47" fmla="*/ 406 h 406"/>
                <a:gd name="T48" fmla="*/ 8 w 287"/>
                <a:gd name="T49" fmla="*/ 347 h 406"/>
                <a:gd name="T50" fmla="*/ 68 w 287"/>
                <a:gd name="T51" fmla="*/ 347 h 406"/>
                <a:gd name="T52" fmla="*/ 68 w 287"/>
                <a:gd name="T53" fmla="*/ 81 h 406"/>
                <a:gd name="T54" fmla="*/ 67 w 287"/>
                <a:gd name="T55" fmla="*/ 75 h 406"/>
                <a:gd name="T56" fmla="*/ 66 w 287"/>
                <a:gd name="T57" fmla="*/ 71 h 406"/>
                <a:gd name="T58" fmla="*/ 63 w 287"/>
                <a:gd name="T59" fmla="*/ 67 h 406"/>
                <a:gd name="T60" fmla="*/ 61 w 287"/>
                <a:gd name="T61" fmla="*/ 66 h 406"/>
                <a:gd name="T62" fmla="*/ 55 w 287"/>
                <a:gd name="T63" fmla="*/ 65 h 406"/>
                <a:gd name="T64" fmla="*/ 50 w 287"/>
                <a:gd name="T65" fmla="*/ 63 h 406"/>
                <a:gd name="T66" fmla="*/ 0 w 287"/>
                <a:gd name="T67" fmla="*/ 63 h 406"/>
                <a:gd name="T68" fmla="*/ 0 w 287"/>
                <a:gd name="T69" fmla="*/ 4 h 406"/>
                <a:gd name="T70" fmla="*/ 91 w 287"/>
                <a:gd name="T71" fmla="*/ 4 h 406"/>
                <a:gd name="T72" fmla="*/ 109 w 287"/>
                <a:gd name="T73" fmla="*/ 5 h 406"/>
                <a:gd name="T74" fmla="*/ 123 w 287"/>
                <a:gd name="T75" fmla="*/ 12 h 406"/>
                <a:gd name="T76" fmla="*/ 134 w 287"/>
                <a:gd name="T77" fmla="*/ 20 h 406"/>
                <a:gd name="T78" fmla="*/ 140 w 287"/>
                <a:gd name="T79" fmla="*/ 33 h 406"/>
                <a:gd name="T80" fmla="*/ 142 w 287"/>
                <a:gd name="T81" fmla="*/ 51 h 406"/>
                <a:gd name="T82" fmla="*/ 142 w 287"/>
                <a:gd name="T83" fmla="*/ 77 h 406"/>
                <a:gd name="T84" fmla="*/ 142 w 287"/>
                <a:gd name="T85" fmla="*/ 91 h 406"/>
                <a:gd name="T86" fmla="*/ 140 w 287"/>
                <a:gd name="T87" fmla="*/ 100 h 406"/>
                <a:gd name="T88" fmla="*/ 140 w 287"/>
                <a:gd name="T89" fmla="*/ 104 h 406"/>
                <a:gd name="T90" fmla="*/ 142 w 287"/>
                <a:gd name="T91" fmla="*/ 104 h 406"/>
                <a:gd name="T92" fmla="*/ 153 w 287"/>
                <a:gd name="T93" fmla="*/ 77 h 406"/>
                <a:gd name="T94" fmla="*/ 169 w 287"/>
                <a:gd name="T95" fmla="*/ 51 h 406"/>
                <a:gd name="T96" fmla="*/ 189 w 287"/>
                <a:gd name="T97" fmla="*/ 30 h 406"/>
                <a:gd name="T98" fmla="*/ 212 w 287"/>
                <a:gd name="T99" fmla="*/ 13 h 406"/>
                <a:gd name="T100" fmla="*/ 239 w 287"/>
                <a:gd name="T101" fmla="*/ 2 h 406"/>
                <a:gd name="T102" fmla="*/ 267 w 287"/>
                <a:gd name="T103" fmla="*/ 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87" h="406">
                  <a:moveTo>
                    <a:pt x="267" y="0"/>
                  </a:moveTo>
                  <a:lnTo>
                    <a:pt x="273" y="0"/>
                  </a:lnTo>
                  <a:lnTo>
                    <a:pt x="278" y="0"/>
                  </a:lnTo>
                  <a:lnTo>
                    <a:pt x="282" y="0"/>
                  </a:lnTo>
                  <a:lnTo>
                    <a:pt x="284" y="0"/>
                  </a:lnTo>
                  <a:lnTo>
                    <a:pt x="287" y="1"/>
                  </a:lnTo>
                  <a:lnTo>
                    <a:pt x="287" y="1"/>
                  </a:lnTo>
                  <a:lnTo>
                    <a:pt x="287" y="77"/>
                  </a:lnTo>
                  <a:lnTo>
                    <a:pt x="284" y="77"/>
                  </a:lnTo>
                  <a:lnTo>
                    <a:pt x="277" y="75"/>
                  </a:lnTo>
                  <a:lnTo>
                    <a:pt x="265" y="75"/>
                  </a:lnTo>
                  <a:lnTo>
                    <a:pt x="239" y="78"/>
                  </a:lnTo>
                  <a:lnTo>
                    <a:pt x="216" y="87"/>
                  </a:lnTo>
                  <a:lnTo>
                    <a:pt x="197" y="100"/>
                  </a:lnTo>
                  <a:lnTo>
                    <a:pt x="180" y="118"/>
                  </a:lnTo>
                  <a:lnTo>
                    <a:pt x="167" y="139"/>
                  </a:lnTo>
                  <a:lnTo>
                    <a:pt x="156" y="163"/>
                  </a:lnTo>
                  <a:lnTo>
                    <a:pt x="150" y="188"/>
                  </a:lnTo>
                  <a:lnTo>
                    <a:pt x="146" y="214"/>
                  </a:lnTo>
                  <a:lnTo>
                    <a:pt x="144" y="241"/>
                  </a:lnTo>
                  <a:lnTo>
                    <a:pt x="144" y="347"/>
                  </a:lnTo>
                  <a:lnTo>
                    <a:pt x="203" y="347"/>
                  </a:lnTo>
                  <a:lnTo>
                    <a:pt x="203" y="406"/>
                  </a:lnTo>
                  <a:lnTo>
                    <a:pt x="8" y="406"/>
                  </a:lnTo>
                  <a:lnTo>
                    <a:pt x="8" y="347"/>
                  </a:lnTo>
                  <a:lnTo>
                    <a:pt x="68" y="347"/>
                  </a:lnTo>
                  <a:lnTo>
                    <a:pt x="68" y="81"/>
                  </a:lnTo>
                  <a:lnTo>
                    <a:pt x="67" y="75"/>
                  </a:lnTo>
                  <a:lnTo>
                    <a:pt x="66" y="71"/>
                  </a:lnTo>
                  <a:lnTo>
                    <a:pt x="63" y="67"/>
                  </a:lnTo>
                  <a:lnTo>
                    <a:pt x="61" y="66"/>
                  </a:lnTo>
                  <a:lnTo>
                    <a:pt x="55" y="65"/>
                  </a:lnTo>
                  <a:lnTo>
                    <a:pt x="50" y="63"/>
                  </a:lnTo>
                  <a:lnTo>
                    <a:pt x="0" y="63"/>
                  </a:lnTo>
                  <a:lnTo>
                    <a:pt x="0" y="4"/>
                  </a:lnTo>
                  <a:lnTo>
                    <a:pt x="91" y="4"/>
                  </a:lnTo>
                  <a:lnTo>
                    <a:pt x="109" y="5"/>
                  </a:lnTo>
                  <a:lnTo>
                    <a:pt x="123" y="12"/>
                  </a:lnTo>
                  <a:lnTo>
                    <a:pt x="134" y="20"/>
                  </a:lnTo>
                  <a:lnTo>
                    <a:pt x="140" y="33"/>
                  </a:lnTo>
                  <a:lnTo>
                    <a:pt x="142" y="51"/>
                  </a:lnTo>
                  <a:lnTo>
                    <a:pt x="142" y="77"/>
                  </a:lnTo>
                  <a:lnTo>
                    <a:pt x="142" y="91"/>
                  </a:lnTo>
                  <a:lnTo>
                    <a:pt x="140" y="100"/>
                  </a:lnTo>
                  <a:lnTo>
                    <a:pt x="140" y="104"/>
                  </a:lnTo>
                  <a:lnTo>
                    <a:pt x="142" y="104"/>
                  </a:lnTo>
                  <a:lnTo>
                    <a:pt x="153" y="77"/>
                  </a:lnTo>
                  <a:lnTo>
                    <a:pt x="169" y="51"/>
                  </a:lnTo>
                  <a:lnTo>
                    <a:pt x="189" y="30"/>
                  </a:lnTo>
                  <a:lnTo>
                    <a:pt x="212" y="13"/>
                  </a:lnTo>
                  <a:lnTo>
                    <a:pt x="239" y="2"/>
                  </a:lnTo>
                  <a:lnTo>
                    <a:pt x="2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1620" y="568"/>
              <a:ext cx="98" cy="106"/>
            </a:xfrm>
            <a:custGeom>
              <a:avLst/>
              <a:gdLst>
                <a:gd name="T0" fmla="*/ 228 w 391"/>
                <a:gd name="T1" fmla="*/ 215 h 423"/>
                <a:gd name="T2" fmla="*/ 193 w 391"/>
                <a:gd name="T3" fmla="*/ 218 h 423"/>
                <a:gd name="T4" fmla="*/ 154 w 391"/>
                <a:gd name="T5" fmla="*/ 223 h 423"/>
                <a:gd name="T6" fmla="*/ 116 w 391"/>
                <a:gd name="T7" fmla="*/ 236 h 423"/>
                <a:gd name="T8" fmla="*/ 89 w 391"/>
                <a:gd name="T9" fmla="*/ 259 h 423"/>
                <a:gd name="T10" fmla="*/ 77 w 391"/>
                <a:gd name="T11" fmla="*/ 294 h 423"/>
                <a:gd name="T12" fmla="*/ 86 w 391"/>
                <a:gd name="T13" fmla="*/ 327 h 423"/>
                <a:gd name="T14" fmla="*/ 110 w 391"/>
                <a:gd name="T15" fmla="*/ 353 h 423"/>
                <a:gd name="T16" fmla="*/ 149 w 391"/>
                <a:gd name="T17" fmla="*/ 363 h 423"/>
                <a:gd name="T18" fmla="*/ 195 w 391"/>
                <a:gd name="T19" fmla="*/ 351 h 423"/>
                <a:gd name="T20" fmla="*/ 229 w 391"/>
                <a:gd name="T21" fmla="*/ 320 h 423"/>
                <a:gd name="T22" fmla="*/ 251 w 391"/>
                <a:gd name="T23" fmla="*/ 278 h 423"/>
                <a:gd name="T24" fmla="*/ 259 w 391"/>
                <a:gd name="T25" fmla="*/ 232 h 423"/>
                <a:gd name="T26" fmla="*/ 239 w 391"/>
                <a:gd name="T27" fmla="*/ 215 h 423"/>
                <a:gd name="T28" fmla="*/ 214 w 391"/>
                <a:gd name="T29" fmla="*/ 3 h 423"/>
                <a:gd name="T30" fmla="*/ 273 w 391"/>
                <a:gd name="T31" fmla="*/ 23 h 423"/>
                <a:gd name="T32" fmla="*/ 311 w 391"/>
                <a:gd name="T33" fmla="*/ 61 h 423"/>
                <a:gd name="T34" fmla="*/ 332 w 391"/>
                <a:gd name="T35" fmla="*/ 120 h 423"/>
                <a:gd name="T36" fmla="*/ 334 w 391"/>
                <a:gd name="T37" fmla="*/ 335 h 423"/>
                <a:gd name="T38" fmla="*/ 336 w 391"/>
                <a:gd name="T39" fmla="*/ 346 h 423"/>
                <a:gd name="T40" fmla="*/ 341 w 391"/>
                <a:gd name="T41" fmla="*/ 351 h 423"/>
                <a:gd name="T42" fmla="*/ 352 w 391"/>
                <a:gd name="T43" fmla="*/ 353 h 423"/>
                <a:gd name="T44" fmla="*/ 391 w 391"/>
                <a:gd name="T45" fmla="*/ 412 h 423"/>
                <a:gd name="T46" fmla="*/ 293 w 391"/>
                <a:gd name="T47" fmla="*/ 411 h 423"/>
                <a:gd name="T48" fmla="*/ 269 w 391"/>
                <a:gd name="T49" fmla="*/ 396 h 423"/>
                <a:gd name="T50" fmla="*/ 263 w 391"/>
                <a:gd name="T51" fmla="*/ 369 h 423"/>
                <a:gd name="T52" fmla="*/ 263 w 391"/>
                <a:gd name="T53" fmla="*/ 350 h 423"/>
                <a:gd name="T54" fmla="*/ 265 w 391"/>
                <a:gd name="T55" fmla="*/ 337 h 423"/>
                <a:gd name="T56" fmla="*/ 263 w 391"/>
                <a:gd name="T57" fmla="*/ 339 h 423"/>
                <a:gd name="T58" fmla="*/ 254 w 391"/>
                <a:gd name="T59" fmla="*/ 355 h 423"/>
                <a:gd name="T60" fmla="*/ 234 w 391"/>
                <a:gd name="T61" fmla="*/ 379 h 423"/>
                <a:gd name="T62" fmla="*/ 204 w 391"/>
                <a:gd name="T63" fmla="*/ 404 h 423"/>
                <a:gd name="T64" fmla="*/ 159 w 391"/>
                <a:gd name="T65" fmla="*/ 420 h 423"/>
                <a:gd name="T66" fmla="*/ 108 w 391"/>
                <a:gd name="T67" fmla="*/ 420 h 423"/>
                <a:gd name="T68" fmla="*/ 61 w 391"/>
                <a:gd name="T69" fmla="*/ 406 h 423"/>
                <a:gd name="T70" fmla="*/ 25 w 391"/>
                <a:gd name="T71" fmla="*/ 375 h 423"/>
                <a:gd name="T72" fmla="*/ 4 w 391"/>
                <a:gd name="T73" fmla="*/ 330 h 423"/>
                <a:gd name="T74" fmla="*/ 4 w 391"/>
                <a:gd name="T75" fmla="*/ 273 h 423"/>
                <a:gd name="T76" fmla="*/ 23 w 391"/>
                <a:gd name="T77" fmla="*/ 231 h 423"/>
                <a:gd name="T78" fmla="*/ 59 w 391"/>
                <a:gd name="T79" fmla="*/ 200 h 423"/>
                <a:gd name="T80" fmla="*/ 103 w 391"/>
                <a:gd name="T81" fmla="*/ 182 h 423"/>
                <a:gd name="T82" fmla="*/ 150 w 391"/>
                <a:gd name="T83" fmla="*/ 171 h 423"/>
                <a:gd name="T84" fmla="*/ 196 w 391"/>
                <a:gd name="T85" fmla="*/ 166 h 423"/>
                <a:gd name="T86" fmla="*/ 233 w 391"/>
                <a:gd name="T87" fmla="*/ 165 h 423"/>
                <a:gd name="T88" fmla="*/ 258 w 391"/>
                <a:gd name="T89" fmla="*/ 150 h 423"/>
                <a:gd name="T90" fmla="*/ 250 w 391"/>
                <a:gd name="T91" fmla="*/ 105 h 423"/>
                <a:gd name="T92" fmla="*/ 226 w 391"/>
                <a:gd name="T93" fmla="*/ 77 h 423"/>
                <a:gd name="T94" fmla="*/ 192 w 391"/>
                <a:gd name="T95" fmla="*/ 65 h 423"/>
                <a:gd name="T96" fmla="*/ 150 w 391"/>
                <a:gd name="T97" fmla="*/ 65 h 423"/>
                <a:gd name="T98" fmla="*/ 108 w 391"/>
                <a:gd name="T99" fmla="*/ 76 h 423"/>
                <a:gd name="T100" fmla="*/ 78 w 391"/>
                <a:gd name="T101" fmla="*/ 91 h 423"/>
                <a:gd name="T102" fmla="*/ 61 w 391"/>
                <a:gd name="T103" fmla="*/ 101 h 423"/>
                <a:gd name="T104" fmla="*/ 27 w 391"/>
                <a:gd name="T105" fmla="*/ 48 h 423"/>
                <a:gd name="T106" fmla="*/ 39 w 391"/>
                <a:gd name="T107" fmla="*/ 40 h 423"/>
                <a:gd name="T108" fmla="*/ 69 w 391"/>
                <a:gd name="T109" fmla="*/ 24 h 423"/>
                <a:gd name="T110" fmla="*/ 116 w 391"/>
                <a:gd name="T111" fmla="*/ 8 h 423"/>
                <a:gd name="T112" fmla="*/ 179 w 391"/>
                <a:gd name="T113" fmla="*/ 0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91" h="423">
                  <a:moveTo>
                    <a:pt x="239" y="215"/>
                  </a:moveTo>
                  <a:lnTo>
                    <a:pt x="228" y="215"/>
                  </a:lnTo>
                  <a:lnTo>
                    <a:pt x="212" y="216"/>
                  </a:lnTo>
                  <a:lnTo>
                    <a:pt x="193" y="218"/>
                  </a:lnTo>
                  <a:lnTo>
                    <a:pt x="174" y="219"/>
                  </a:lnTo>
                  <a:lnTo>
                    <a:pt x="154" y="223"/>
                  </a:lnTo>
                  <a:lnTo>
                    <a:pt x="135" y="228"/>
                  </a:lnTo>
                  <a:lnTo>
                    <a:pt x="116" y="236"/>
                  </a:lnTo>
                  <a:lnTo>
                    <a:pt x="101" y="247"/>
                  </a:lnTo>
                  <a:lnTo>
                    <a:pt x="89" y="259"/>
                  </a:lnTo>
                  <a:lnTo>
                    <a:pt x="81" y="275"/>
                  </a:lnTo>
                  <a:lnTo>
                    <a:pt x="77" y="294"/>
                  </a:lnTo>
                  <a:lnTo>
                    <a:pt x="80" y="312"/>
                  </a:lnTo>
                  <a:lnTo>
                    <a:pt x="86" y="327"/>
                  </a:lnTo>
                  <a:lnTo>
                    <a:pt x="97" y="342"/>
                  </a:lnTo>
                  <a:lnTo>
                    <a:pt x="110" y="353"/>
                  </a:lnTo>
                  <a:lnTo>
                    <a:pt x="128" y="361"/>
                  </a:lnTo>
                  <a:lnTo>
                    <a:pt x="149" y="363"/>
                  </a:lnTo>
                  <a:lnTo>
                    <a:pt x="174" y="359"/>
                  </a:lnTo>
                  <a:lnTo>
                    <a:pt x="195" y="351"/>
                  </a:lnTo>
                  <a:lnTo>
                    <a:pt x="213" y="337"/>
                  </a:lnTo>
                  <a:lnTo>
                    <a:pt x="229" y="320"/>
                  </a:lnTo>
                  <a:lnTo>
                    <a:pt x="242" y="300"/>
                  </a:lnTo>
                  <a:lnTo>
                    <a:pt x="251" y="278"/>
                  </a:lnTo>
                  <a:lnTo>
                    <a:pt x="256" y="255"/>
                  </a:lnTo>
                  <a:lnTo>
                    <a:pt x="259" y="232"/>
                  </a:lnTo>
                  <a:lnTo>
                    <a:pt x="259" y="215"/>
                  </a:lnTo>
                  <a:lnTo>
                    <a:pt x="239" y="215"/>
                  </a:lnTo>
                  <a:close/>
                  <a:moveTo>
                    <a:pt x="179" y="0"/>
                  </a:moveTo>
                  <a:lnTo>
                    <a:pt x="214" y="3"/>
                  </a:lnTo>
                  <a:lnTo>
                    <a:pt x="246" y="10"/>
                  </a:lnTo>
                  <a:lnTo>
                    <a:pt x="273" y="23"/>
                  </a:lnTo>
                  <a:lnTo>
                    <a:pt x="294" y="40"/>
                  </a:lnTo>
                  <a:lnTo>
                    <a:pt x="311" y="61"/>
                  </a:lnTo>
                  <a:lnTo>
                    <a:pt x="324" y="88"/>
                  </a:lnTo>
                  <a:lnTo>
                    <a:pt x="332" y="120"/>
                  </a:lnTo>
                  <a:lnTo>
                    <a:pt x="334" y="155"/>
                  </a:lnTo>
                  <a:lnTo>
                    <a:pt x="334" y="335"/>
                  </a:lnTo>
                  <a:lnTo>
                    <a:pt x="335" y="341"/>
                  </a:lnTo>
                  <a:lnTo>
                    <a:pt x="336" y="346"/>
                  </a:lnTo>
                  <a:lnTo>
                    <a:pt x="339" y="349"/>
                  </a:lnTo>
                  <a:lnTo>
                    <a:pt x="341" y="351"/>
                  </a:lnTo>
                  <a:lnTo>
                    <a:pt x="347" y="353"/>
                  </a:lnTo>
                  <a:lnTo>
                    <a:pt x="352" y="353"/>
                  </a:lnTo>
                  <a:lnTo>
                    <a:pt x="391" y="353"/>
                  </a:lnTo>
                  <a:lnTo>
                    <a:pt x="391" y="412"/>
                  </a:lnTo>
                  <a:lnTo>
                    <a:pt x="313" y="412"/>
                  </a:lnTo>
                  <a:lnTo>
                    <a:pt x="293" y="411"/>
                  </a:lnTo>
                  <a:lnTo>
                    <a:pt x="280" y="406"/>
                  </a:lnTo>
                  <a:lnTo>
                    <a:pt x="269" y="396"/>
                  </a:lnTo>
                  <a:lnTo>
                    <a:pt x="264" y="383"/>
                  </a:lnTo>
                  <a:lnTo>
                    <a:pt x="263" y="369"/>
                  </a:lnTo>
                  <a:lnTo>
                    <a:pt x="263" y="363"/>
                  </a:lnTo>
                  <a:lnTo>
                    <a:pt x="263" y="350"/>
                  </a:lnTo>
                  <a:lnTo>
                    <a:pt x="264" y="341"/>
                  </a:lnTo>
                  <a:lnTo>
                    <a:pt x="265" y="337"/>
                  </a:lnTo>
                  <a:lnTo>
                    <a:pt x="264" y="337"/>
                  </a:lnTo>
                  <a:lnTo>
                    <a:pt x="263" y="339"/>
                  </a:lnTo>
                  <a:lnTo>
                    <a:pt x="260" y="346"/>
                  </a:lnTo>
                  <a:lnTo>
                    <a:pt x="254" y="355"/>
                  </a:lnTo>
                  <a:lnTo>
                    <a:pt x="246" y="367"/>
                  </a:lnTo>
                  <a:lnTo>
                    <a:pt x="234" y="379"/>
                  </a:lnTo>
                  <a:lnTo>
                    <a:pt x="221" y="392"/>
                  </a:lnTo>
                  <a:lnTo>
                    <a:pt x="204" y="404"/>
                  </a:lnTo>
                  <a:lnTo>
                    <a:pt x="183" y="414"/>
                  </a:lnTo>
                  <a:lnTo>
                    <a:pt x="159" y="420"/>
                  </a:lnTo>
                  <a:lnTo>
                    <a:pt x="132" y="423"/>
                  </a:lnTo>
                  <a:lnTo>
                    <a:pt x="108" y="420"/>
                  </a:lnTo>
                  <a:lnTo>
                    <a:pt x="84" y="415"/>
                  </a:lnTo>
                  <a:lnTo>
                    <a:pt x="61" y="406"/>
                  </a:lnTo>
                  <a:lnTo>
                    <a:pt x="42" y="392"/>
                  </a:lnTo>
                  <a:lnTo>
                    <a:pt x="25" y="375"/>
                  </a:lnTo>
                  <a:lnTo>
                    <a:pt x="12" y="354"/>
                  </a:lnTo>
                  <a:lnTo>
                    <a:pt x="4" y="330"/>
                  </a:lnTo>
                  <a:lnTo>
                    <a:pt x="0" y="301"/>
                  </a:lnTo>
                  <a:lnTo>
                    <a:pt x="4" y="273"/>
                  </a:lnTo>
                  <a:lnTo>
                    <a:pt x="12" y="251"/>
                  </a:lnTo>
                  <a:lnTo>
                    <a:pt x="23" y="231"/>
                  </a:lnTo>
                  <a:lnTo>
                    <a:pt x="40" y="214"/>
                  </a:lnTo>
                  <a:lnTo>
                    <a:pt x="59" y="200"/>
                  </a:lnTo>
                  <a:lnTo>
                    <a:pt x="81" y="190"/>
                  </a:lnTo>
                  <a:lnTo>
                    <a:pt x="103" y="182"/>
                  </a:lnTo>
                  <a:lnTo>
                    <a:pt x="127" y="175"/>
                  </a:lnTo>
                  <a:lnTo>
                    <a:pt x="150" y="171"/>
                  </a:lnTo>
                  <a:lnTo>
                    <a:pt x="174" y="167"/>
                  </a:lnTo>
                  <a:lnTo>
                    <a:pt x="196" y="166"/>
                  </a:lnTo>
                  <a:lnTo>
                    <a:pt x="216" y="166"/>
                  </a:lnTo>
                  <a:lnTo>
                    <a:pt x="233" y="165"/>
                  </a:lnTo>
                  <a:lnTo>
                    <a:pt x="258" y="165"/>
                  </a:lnTo>
                  <a:lnTo>
                    <a:pt x="258" y="150"/>
                  </a:lnTo>
                  <a:lnTo>
                    <a:pt x="255" y="125"/>
                  </a:lnTo>
                  <a:lnTo>
                    <a:pt x="250" y="105"/>
                  </a:lnTo>
                  <a:lnTo>
                    <a:pt x="239" y="89"/>
                  </a:lnTo>
                  <a:lnTo>
                    <a:pt x="226" y="77"/>
                  </a:lnTo>
                  <a:lnTo>
                    <a:pt x="210" y="69"/>
                  </a:lnTo>
                  <a:lnTo>
                    <a:pt x="192" y="65"/>
                  </a:lnTo>
                  <a:lnTo>
                    <a:pt x="173" y="64"/>
                  </a:lnTo>
                  <a:lnTo>
                    <a:pt x="150" y="65"/>
                  </a:lnTo>
                  <a:lnTo>
                    <a:pt x="128" y="71"/>
                  </a:lnTo>
                  <a:lnTo>
                    <a:pt x="108" y="76"/>
                  </a:lnTo>
                  <a:lnTo>
                    <a:pt x="91" y="84"/>
                  </a:lnTo>
                  <a:lnTo>
                    <a:pt x="78" y="91"/>
                  </a:lnTo>
                  <a:lnTo>
                    <a:pt x="68" y="97"/>
                  </a:lnTo>
                  <a:lnTo>
                    <a:pt x="61" y="101"/>
                  </a:lnTo>
                  <a:lnTo>
                    <a:pt x="59" y="104"/>
                  </a:lnTo>
                  <a:lnTo>
                    <a:pt x="27" y="48"/>
                  </a:lnTo>
                  <a:lnTo>
                    <a:pt x="31" y="45"/>
                  </a:lnTo>
                  <a:lnTo>
                    <a:pt x="39" y="40"/>
                  </a:lnTo>
                  <a:lnTo>
                    <a:pt x="51" y="34"/>
                  </a:lnTo>
                  <a:lnTo>
                    <a:pt x="69" y="24"/>
                  </a:lnTo>
                  <a:lnTo>
                    <a:pt x="90" y="15"/>
                  </a:lnTo>
                  <a:lnTo>
                    <a:pt x="116" y="8"/>
                  </a:lnTo>
                  <a:lnTo>
                    <a:pt x="146" y="2"/>
                  </a:lnTo>
                  <a:lnTo>
                    <a:pt x="1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15"/>
            <p:cNvSpPr>
              <a:spLocks/>
            </p:cNvSpPr>
            <p:nvPr userDrawn="1"/>
          </p:nvSpPr>
          <p:spPr bwMode="auto">
            <a:xfrm>
              <a:off x="1716" y="571"/>
              <a:ext cx="112" cy="142"/>
            </a:xfrm>
            <a:custGeom>
              <a:avLst/>
              <a:gdLst>
                <a:gd name="T0" fmla="*/ 0 w 449"/>
                <a:gd name="T1" fmla="*/ 0 h 569"/>
                <a:gd name="T2" fmla="*/ 181 w 449"/>
                <a:gd name="T3" fmla="*/ 0 h 569"/>
                <a:gd name="T4" fmla="*/ 181 w 449"/>
                <a:gd name="T5" fmla="*/ 59 h 569"/>
                <a:gd name="T6" fmla="*/ 128 w 449"/>
                <a:gd name="T7" fmla="*/ 59 h 569"/>
                <a:gd name="T8" fmla="*/ 217 w 449"/>
                <a:gd name="T9" fmla="*/ 299 h 569"/>
                <a:gd name="T10" fmla="*/ 220 w 449"/>
                <a:gd name="T11" fmla="*/ 312 h 569"/>
                <a:gd name="T12" fmla="*/ 223 w 449"/>
                <a:gd name="T13" fmla="*/ 323 h 569"/>
                <a:gd name="T14" fmla="*/ 224 w 449"/>
                <a:gd name="T15" fmla="*/ 331 h 569"/>
                <a:gd name="T16" fmla="*/ 224 w 449"/>
                <a:gd name="T17" fmla="*/ 333 h 569"/>
                <a:gd name="T18" fmla="*/ 226 w 449"/>
                <a:gd name="T19" fmla="*/ 333 h 569"/>
                <a:gd name="T20" fmla="*/ 228 w 449"/>
                <a:gd name="T21" fmla="*/ 331 h 569"/>
                <a:gd name="T22" fmla="*/ 229 w 449"/>
                <a:gd name="T23" fmla="*/ 323 h 569"/>
                <a:gd name="T24" fmla="*/ 232 w 449"/>
                <a:gd name="T25" fmla="*/ 312 h 569"/>
                <a:gd name="T26" fmla="*/ 236 w 449"/>
                <a:gd name="T27" fmla="*/ 299 h 569"/>
                <a:gd name="T28" fmla="*/ 325 w 449"/>
                <a:gd name="T29" fmla="*/ 59 h 569"/>
                <a:gd name="T30" fmla="*/ 274 w 449"/>
                <a:gd name="T31" fmla="*/ 59 h 569"/>
                <a:gd name="T32" fmla="*/ 274 w 449"/>
                <a:gd name="T33" fmla="*/ 0 h 569"/>
                <a:gd name="T34" fmla="*/ 449 w 449"/>
                <a:gd name="T35" fmla="*/ 0 h 569"/>
                <a:gd name="T36" fmla="*/ 449 w 449"/>
                <a:gd name="T37" fmla="*/ 59 h 569"/>
                <a:gd name="T38" fmla="*/ 399 w 449"/>
                <a:gd name="T39" fmla="*/ 59 h 569"/>
                <a:gd name="T40" fmla="*/ 242 w 449"/>
                <a:gd name="T41" fmla="*/ 466 h 569"/>
                <a:gd name="T42" fmla="*/ 226 w 449"/>
                <a:gd name="T43" fmla="*/ 498 h 569"/>
                <a:gd name="T44" fmla="*/ 208 w 449"/>
                <a:gd name="T45" fmla="*/ 523 h 569"/>
                <a:gd name="T46" fmla="*/ 186 w 449"/>
                <a:gd name="T47" fmla="*/ 543 h 569"/>
                <a:gd name="T48" fmla="*/ 160 w 449"/>
                <a:gd name="T49" fmla="*/ 557 h 569"/>
                <a:gd name="T50" fmla="*/ 132 w 449"/>
                <a:gd name="T51" fmla="*/ 566 h 569"/>
                <a:gd name="T52" fmla="*/ 102 w 449"/>
                <a:gd name="T53" fmla="*/ 569 h 569"/>
                <a:gd name="T54" fmla="*/ 79 w 449"/>
                <a:gd name="T55" fmla="*/ 568 h 569"/>
                <a:gd name="T56" fmla="*/ 58 w 449"/>
                <a:gd name="T57" fmla="*/ 562 h 569"/>
                <a:gd name="T58" fmla="*/ 41 w 449"/>
                <a:gd name="T59" fmla="*/ 557 h 569"/>
                <a:gd name="T60" fmla="*/ 27 w 449"/>
                <a:gd name="T61" fmla="*/ 550 h 569"/>
                <a:gd name="T62" fmla="*/ 20 w 449"/>
                <a:gd name="T63" fmla="*/ 545 h 569"/>
                <a:gd name="T64" fmla="*/ 17 w 449"/>
                <a:gd name="T65" fmla="*/ 544 h 569"/>
                <a:gd name="T66" fmla="*/ 43 w 449"/>
                <a:gd name="T67" fmla="*/ 486 h 569"/>
                <a:gd name="T68" fmla="*/ 46 w 449"/>
                <a:gd name="T69" fmla="*/ 488 h 569"/>
                <a:gd name="T70" fmla="*/ 52 w 449"/>
                <a:gd name="T71" fmla="*/ 492 h 569"/>
                <a:gd name="T72" fmla="*/ 64 w 449"/>
                <a:gd name="T73" fmla="*/ 498 h 569"/>
                <a:gd name="T74" fmla="*/ 80 w 449"/>
                <a:gd name="T75" fmla="*/ 503 h 569"/>
                <a:gd name="T76" fmla="*/ 99 w 449"/>
                <a:gd name="T77" fmla="*/ 504 h 569"/>
                <a:gd name="T78" fmla="*/ 119 w 449"/>
                <a:gd name="T79" fmla="*/ 501 h 569"/>
                <a:gd name="T80" fmla="*/ 136 w 449"/>
                <a:gd name="T81" fmla="*/ 495 h 569"/>
                <a:gd name="T82" fmla="*/ 151 w 449"/>
                <a:gd name="T83" fmla="*/ 483 h 569"/>
                <a:gd name="T84" fmla="*/ 162 w 449"/>
                <a:gd name="T85" fmla="*/ 467 h 569"/>
                <a:gd name="T86" fmla="*/ 173 w 449"/>
                <a:gd name="T87" fmla="*/ 449 h 569"/>
                <a:gd name="T88" fmla="*/ 188 w 449"/>
                <a:gd name="T89" fmla="*/ 409 h 569"/>
                <a:gd name="T90" fmla="*/ 50 w 449"/>
                <a:gd name="T91" fmla="*/ 59 h 569"/>
                <a:gd name="T92" fmla="*/ 0 w 449"/>
                <a:gd name="T93" fmla="*/ 59 h 569"/>
                <a:gd name="T94" fmla="*/ 0 w 449"/>
                <a:gd name="T95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49" h="569">
                  <a:moveTo>
                    <a:pt x="0" y="0"/>
                  </a:moveTo>
                  <a:lnTo>
                    <a:pt x="181" y="0"/>
                  </a:lnTo>
                  <a:lnTo>
                    <a:pt x="181" y="59"/>
                  </a:lnTo>
                  <a:lnTo>
                    <a:pt x="128" y="59"/>
                  </a:lnTo>
                  <a:lnTo>
                    <a:pt x="217" y="299"/>
                  </a:lnTo>
                  <a:lnTo>
                    <a:pt x="220" y="312"/>
                  </a:lnTo>
                  <a:lnTo>
                    <a:pt x="223" y="323"/>
                  </a:lnTo>
                  <a:lnTo>
                    <a:pt x="224" y="331"/>
                  </a:lnTo>
                  <a:lnTo>
                    <a:pt x="224" y="333"/>
                  </a:lnTo>
                  <a:lnTo>
                    <a:pt x="226" y="333"/>
                  </a:lnTo>
                  <a:lnTo>
                    <a:pt x="228" y="331"/>
                  </a:lnTo>
                  <a:lnTo>
                    <a:pt x="229" y="323"/>
                  </a:lnTo>
                  <a:lnTo>
                    <a:pt x="232" y="312"/>
                  </a:lnTo>
                  <a:lnTo>
                    <a:pt x="236" y="299"/>
                  </a:lnTo>
                  <a:lnTo>
                    <a:pt x="325" y="59"/>
                  </a:lnTo>
                  <a:lnTo>
                    <a:pt x="274" y="59"/>
                  </a:lnTo>
                  <a:lnTo>
                    <a:pt x="274" y="0"/>
                  </a:lnTo>
                  <a:lnTo>
                    <a:pt x="449" y="0"/>
                  </a:lnTo>
                  <a:lnTo>
                    <a:pt x="449" y="59"/>
                  </a:lnTo>
                  <a:lnTo>
                    <a:pt x="399" y="59"/>
                  </a:lnTo>
                  <a:lnTo>
                    <a:pt x="242" y="466"/>
                  </a:lnTo>
                  <a:lnTo>
                    <a:pt x="226" y="498"/>
                  </a:lnTo>
                  <a:lnTo>
                    <a:pt x="208" y="523"/>
                  </a:lnTo>
                  <a:lnTo>
                    <a:pt x="186" y="543"/>
                  </a:lnTo>
                  <a:lnTo>
                    <a:pt x="160" y="557"/>
                  </a:lnTo>
                  <a:lnTo>
                    <a:pt x="132" y="566"/>
                  </a:lnTo>
                  <a:lnTo>
                    <a:pt x="102" y="569"/>
                  </a:lnTo>
                  <a:lnTo>
                    <a:pt x="79" y="568"/>
                  </a:lnTo>
                  <a:lnTo>
                    <a:pt x="58" y="562"/>
                  </a:lnTo>
                  <a:lnTo>
                    <a:pt x="41" y="557"/>
                  </a:lnTo>
                  <a:lnTo>
                    <a:pt x="27" y="550"/>
                  </a:lnTo>
                  <a:lnTo>
                    <a:pt x="20" y="545"/>
                  </a:lnTo>
                  <a:lnTo>
                    <a:pt x="17" y="544"/>
                  </a:lnTo>
                  <a:lnTo>
                    <a:pt x="43" y="486"/>
                  </a:lnTo>
                  <a:lnTo>
                    <a:pt x="46" y="488"/>
                  </a:lnTo>
                  <a:lnTo>
                    <a:pt x="52" y="492"/>
                  </a:lnTo>
                  <a:lnTo>
                    <a:pt x="64" y="498"/>
                  </a:lnTo>
                  <a:lnTo>
                    <a:pt x="80" y="503"/>
                  </a:lnTo>
                  <a:lnTo>
                    <a:pt x="99" y="504"/>
                  </a:lnTo>
                  <a:lnTo>
                    <a:pt x="119" y="501"/>
                  </a:lnTo>
                  <a:lnTo>
                    <a:pt x="136" y="495"/>
                  </a:lnTo>
                  <a:lnTo>
                    <a:pt x="151" y="483"/>
                  </a:lnTo>
                  <a:lnTo>
                    <a:pt x="162" y="467"/>
                  </a:lnTo>
                  <a:lnTo>
                    <a:pt x="173" y="449"/>
                  </a:lnTo>
                  <a:lnTo>
                    <a:pt x="188" y="409"/>
                  </a:lnTo>
                  <a:lnTo>
                    <a:pt x="50" y="59"/>
                  </a:lnTo>
                  <a:lnTo>
                    <a:pt x="0" y="5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17244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00" y="433236"/>
            <a:ext cx="7992000" cy="5816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570264"/>
            <a:ext cx="7992000" cy="45304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32040" y="6403553"/>
            <a:ext cx="3635960" cy="2077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1350" spc="-3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© Abel &amp; Imray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6000" y="6403553"/>
            <a:ext cx="3635960" cy="2077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ctr">
              <a:defRPr sz="1350" spc="-30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en-GB" dirty="0" smtClean="0"/>
              <a:t>Presentation title, presentation date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12000" y="6403553"/>
            <a:ext cx="720000" cy="20774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ctr">
              <a:defRPr sz="1350" spc="-30" baseline="0">
                <a:solidFill>
                  <a:schemeClr val="tx1"/>
                </a:solidFill>
              </a:defRPr>
            </a:lvl1pPr>
          </a:lstStyle>
          <a:p>
            <a:fld id="{2479CCAB-80FF-4C29-97D9-27D8741C565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6000" y="6347416"/>
            <a:ext cx="79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10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4" r:id="rId4"/>
    <p:sldLayoutId id="2147483655" r:id="rId5"/>
    <p:sldLayoutId id="2147483657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06000" indent="-306000" algn="l" defTabSz="914400" rtl="0" eaLnBrk="1" latinLnBrk="0" hangingPunct="1">
        <a:lnSpc>
          <a:spcPct val="90000"/>
        </a:lnSpc>
        <a:spcBef>
          <a:spcPts val="0"/>
        </a:spcBef>
        <a:buClr>
          <a:schemeClr val="accent1"/>
        </a:buClr>
        <a:buSzPct val="80000"/>
        <a:buFont typeface="Calibri" panose="020F0502020204030204" pitchFamily="34" charset="0"/>
        <a:buChar char="+"/>
        <a:defRPr sz="4200" kern="1200" spc="-50" baseline="0">
          <a:solidFill>
            <a:schemeClr val="tx1"/>
          </a:solidFill>
          <a:latin typeface="+mn-lt"/>
          <a:ea typeface="+mn-ea"/>
          <a:cs typeface="+mn-cs"/>
        </a:defRPr>
      </a:lvl1pPr>
      <a:lvl2pPr marL="612000" indent="-306000" algn="l" defTabSz="914400" rtl="0" eaLnBrk="1" latinLnBrk="0" hangingPunct="1">
        <a:lnSpc>
          <a:spcPct val="90000"/>
        </a:lnSpc>
        <a:spcBef>
          <a:spcPts val="0"/>
        </a:spcBef>
        <a:buClr>
          <a:schemeClr val="accent1"/>
        </a:buClr>
        <a:buSzPct val="80000"/>
        <a:buFont typeface="Calibri" panose="020F0502020204030204" pitchFamily="34" charset="0"/>
        <a:buChar char="–"/>
        <a:defRPr sz="4200" kern="1200" spc="-50" baseline="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52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Arial" panose="020B0604020202020204" pitchFamily="34" charset="0"/>
        <a:buChar char="•"/>
        <a:defRPr sz="3200" kern="1200" spc="-50" baseline="0">
          <a:solidFill>
            <a:schemeClr val="tx1"/>
          </a:solidFill>
          <a:latin typeface="+mn-lt"/>
          <a:ea typeface="+mn-ea"/>
          <a:cs typeface="+mn-cs"/>
        </a:defRPr>
      </a:lvl3pPr>
      <a:lvl4pPr marL="1116000" indent="-252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alibri" panose="020F0502020204030204" pitchFamily="34" charset="0"/>
        <a:buChar char="–"/>
        <a:defRPr sz="3200" kern="1200" spc="-50" baseline="0">
          <a:solidFill>
            <a:schemeClr val="tx1"/>
          </a:solidFill>
          <a:latin typeface="+mn-lt"/>
          <a:ea typeface="+mn-ea"/>
          <a:cs typeface="+mn-cs"/>
        </a:defRPr>
      </a:lvl4pPr>
      <a:lvl5pPr marL="1368000" indent="-252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Arial" panose="020B0604020202020204" pitchFamily="34" charset="0"/>
        <a:buChar char="•"/>
        <a:defRPr sz="3200" kern="1200" spc="-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517433"/>
            <a:ext cx="7992000" cy="2215991"/>
          </a:xfrm>
        </p:spPr>
        <p:txBody>
          <a:bodyPr/>
          <a:lstStyle/>
          <a:p>
            <a:r>
              <a:rPr lang="en-GB" dirty="0" smtClean="0"/>
              <a:t>Med Tech </a:t>
            </a:r>
            <a:r>
              <a:rPr lang="en-GB" smtClean="0"/>
              <a:t>and Diagnostics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Brexit</a:t>
            </a:r>
            <a:r>
              <a:rPr lang="en-GB" dirty="0" smtClean="0"/>
              <a:t> readiness event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3007" y="4293096"/>
            <a:ext cx="7992000" cy="387798"/>
          </a:xfrm>
        </p:spPr>
        <p:txBody>
          <a:bodyPr/>
          <a:lstStyle/>
          <a:p>
            <a:r>
              <a:rPr lang="en-GB" dirty="0" smtClean="0"/>
              <a:t>October 2019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04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Abel &amp; Imray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5960" y="332656"/>
            <a:ext cx="7992000" cy="5816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 spc="-1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 smtClean="0"/>
              <a:t>Brexit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1407523"/>
            <a:ext cx="8460496" cy="4530454"/>
          </a:xfrm>
          <a:prstGeom prst="rect">
            <a:avLst/>
          </a:prstGeom>
        </p:spPr>
        <p:txBody>
          <a:bodyPr/>
          <a:lstStyle>
            <a:lvl1pPr marL="306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+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16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Calibri" panose="020F0502020204030204" pitchFamily="34" charset="0"/>
              <a:buChar char="–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68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PATENTS</a:t>
            </a:r>
          </a:p>
          <a:p>
            <a:endParaRPr lang="en-GB" sz="3200" dirty="0"/>
          </a:p>
          <a:p>
            <a:r>
              <a:rPr lang="en-GB" sz="3200" dirty="0" smtClean="0"/>
              <a:t>For patents – no significant change or impact – the European Patent Office is not an EU institution</a:t>
            </a:r>
          </a:p>
          <a:p>
            <a:endParaRPr lang="en-GB" sz="3200" dirty="0"/>
          </a:p>
          <a:p>
            <a:r>
              <a:rPr lang="en-GB" sz="3200" dirty="0" smtClean="0"/>
              <a:t> EP patent applications can still designate the UK</a:t>
            </a:r>
          </a:p>
          <a:p>
            <a:endParaRPr lang="en-GB" sz="3200" dirty="0"/>
          </a:p>
          <a:p>
            <a:r>
              <a:rPr lang="en-GB" sz="3200" dirty="0" smtClean="0"/>
              <a:t>UK-based patent attorney firms can still represent in Europe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5951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Abel &amp; Imray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5960" y="332656"/>
            <a:ext cx="7992000" cy="5816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 spc="-1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 smtClean="0"/>
              <a:t>Brexit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1407523"/>
            <a:ext cx="8460496" cy="4530454"/>
          </a:xfrm>
          <a:prstGeom prst="rect">
            <a:avLst/>
          </a:prstGeom>
        </p:spPr>
        <p:txBody>
          <a:bodyPr/>
          <a:lstStyle>
            <a:lvl1pPr marL="306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+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16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Calibri" panose="020F0502020204030204" pitchFamily="34" charset="0"/>
              <a:buChar char="–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68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TRADE MARKS AND REGISTERED DESIGNS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Existing registered EU rights will automatically generate corresponding UK rights</a:t>
            </a: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You will be able to “extend” existing pending EU applications to the UK by filing a UK application within 9 months of </a:t>
            </a:r>
            <a:r>
              <a:rPr lang="en-GB" sz="3200" dirty="0" err="1" smtClean="0"/>
              <a:t>Brexit</a:t>
            </a:r>
            <a:endParaRPr lang="en-GB" sz="3200" dirty="0" smtClean="0"/>
          </a:p>
          <a:p>
            <a:endParaRPr lang="en-GB" sz="3200" dirty="0"/>
          </a:p>
          <a:p>
            <a:r>
              <a:rPr lang="en-GB" sz="3200" dirty="0" smtClean="0"/>
              <a:t>Will have to pay renewal fees for EU and UK rights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99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Abel &amp; Imray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5960" y="332656"/>
            <a:ext cx="7992000" cy="5816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 spc="-1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 smtClean="0"/>
              <a:t>Brexit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1407523"/>
            <a:ext cx="8460496" cy="4530454"/>
          </a:xfrm>
          <a:prstGeom prst="rect">
            <a:avLst/>
          </a:prstGeom>
        </p:spPr>
        <p:txBody>
          <a:bodyPr/>
          <a:lstStyle>
            <a:lvl1pPr marL="306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+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16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Calibri" panose="020F0502020204030204" pitchFamily="34" charset="0"/>
              <a:buChar char="–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68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SPCs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Expected to carry on as before</a:t>
            </a:r>
          </a:p>
          <a:p>
            <a:endParaRPr lang="en-GB" sz="3200" dirty="0"/>
          </a:p>
          <a:p>
            <a:r>
              <a:rPr lang="en-GB" sz="3200" dirty="0" smtClean="0"/>
              <a:t>Relationship with EU courts may change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5863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Abel &amp; Imray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5960" y="332656"/>
            <a:ext cx="7992000" cy="5816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 spc="-1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 smtClean="0"/>
              <a:t>Brexit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1407523"/>
            <a:ext cx="8460496" cy="4530454"/>
          </a:xfrm>
          <a:prstGeom prst="rect">
            <a:avLst/>
          </a:prstGeom>
        </p:spPr>
        <p:txBody>
          <a:bodyPr/>
          <a:lstStyle>
            <a:lvl1pPr marL="306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+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000" indent="-306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sz="4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16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Calibri" panose="020F0502020204030204" pitchFamily="34" charset="0"/>
              <a:buChar char="–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68000" indent="-252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3200" kern="1200" spc="-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Check with your patent and trade mark attorney that they can file European Union Trade Mark and Registered Design applications – most UK based attorneys have made provision to file EU applications e.g. by opening EU office</a:t>
            </a:r>
          </a:p>
          <a:p>
            <a:endParaRPr lang="en-GB" sz="3200" dirty="0"/>
          </a:p>
          <a:p>
            <a:r>
              <a:rPr lang="en-GB" sz="3200" dirty="0" smtClean="0"/>
              <a:t>We have EU-qualified attorneys, and an office in Spain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Refer to our website for guidance </a:t>
            </a:r>
          </a:p>
          <a:p>
            <a:pPr marL="0" indent="0" algn="ctr">
              <a:buNone/>
            </a:pPr>
            <a:r>
              <a:rPr lang="en-GB" sz="3200" b="1" dirty="0" smtClean="0"/>
              <a:t>https</a:t>
            </a:r>
            <a:r>
              <a:rPr lang="en-GB" sz="3200" b="1" dirty="0"/>
              <a:t>://www.abelimray.com/resources/brexit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8848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6000" y="980728"/>
            <a:ext cx="7992000" cy="5112568"/>
          </a:xfrm>
        </p:spPr>
        <p:txBody>
          <a:bodyPr/>
          <a:lstStyle/>
          <a:p>
            <a:r>
              <a:rPr lang="en-GB" b="1" dirty="0"/>
              <a:t>London</a:t>
            </a:r>
          </a:p>
          <a:p>
            <a:r>
              <a:rPr lang="en-GB" dirty="0"/>
              <a:t>20 </a:t>
            </a:r>
            <a:r>
              <a:rPr lang="en-GB" dirty="0" smtClean="0"/>
              <a:t>St. Andrew Street</a:t>
            </a:r>
          </a:p>
          <a:p>
            <a:r>
              <a:rPr lang="en-GB" dirty="0" smtClean="0"/>
              <a:t>London, EC4A 3AG</a:t>
            </a:r>
            <a:endParaRPr lang="en-GB" dirty="0"/>
          </a:p>
          <a:p>
            <a:r>
              <a:rPr lang="en-GB" dirty="0"/>
              <a:t>T 020 7242 9984   </a:t>
            </a:r>
          </a:p>
          <a:p>
            <a:r>
              <a:rPr lang="en-GB" dirty="0"/>
              <a:t>F 020 7242 9989</a:t>
            </a:r>
          </a:p>
          <a:p>
            <a:endParaRPr lang="en-GB" dirty="0"/>
          </a:p>
          <a:p>
            <a:r>
              <a:rPr lang="en-GB" b="1" dirty="0"/>
              <a:t>Cardiff</a:t>
            </a:r>
          </a:p>
          <a:p>
            <a:r>
              <a:rPr lang="en-GB" dirty="0"/>
              <a:t>3 Assembly Square</a:t>
            </a:r>
          </a:p>
          <a:p>
            <a:r>
              <a:rPr lang="en-GB" dirty="0"/>
              <a:t>Britannia Quay</a:t>
            </a:r>
          </a:p>
          <a:p>
            <a:r>
              <a:rPr lang="en-GB" dirty="0"/>
              <a:t>CF10 4PL, UK</a:t>
            </a:r>
          </a:p>
          <a:p>
            <a:r>
              <a:rPr lang="en-GB" dirty="0"/>
              <a:t>T 029 2089 4200   </a:t>
            </a:r>
          </a:p>
          <a:p>
            <a:r>
              <a:rPr lang="en-GB" dirty="0"/>
              <a:t>F 029 2089 4201 </a:t>
            </a:r>
          </a:p>
          <a:p>
            <a:endParaRPr lang="en-GB" dirty="0"/>
          </a:p>
          <a:p>
            <a:r>
              <a:rPr lang="en-GB" b="1" dirty="0"/>
              <a:t>Bath</a:t>
            </a:r>
          </a:p>
          <a:p>
            <a:r>
              <a:rPr lang="en-GB" dirty="0"/>
              <a:t>Westpoint Building</a:t>
            </a:r>
          </a:p>
          <a:p>
            <a:r>
              <a:rPr lang="en-GB" dirty="0"/>
              <a:t>James Street West</a:t>
            </a:r>
          </a:p>
          <a:p>
            <a:r>
              <a:rPr lang="en-GB" dirty="0"/>
              <a:t>BA1 2DA, UK</a:t>
            </a:r>
          </a:p>
          <a:p>
            <a:r>
              <a:rPr lang="en-GB" dirty="0"/>
              <a:t>T 01225 469 914   </a:t>
            </a:r>
          </a:p>
          <a:p>
            <a:r>
              <a:rPr lang="en-GB" dirty="0"/>
              <a:t>F 01225 338 098 </a:t>
            </a:r>
            <a:endParaRPr lang="en-GB" dirty="0" smtClean="0"/>
          </a:p>
          <a:p>
            <a:endParaRPr lang="en-GB" dirty="0"/>
          </a:p>
          <a:p>
            <a:r>
              <a:rPr lang="en-GB" b="1" dirty="0" smtClean="0"/>
              <a:t>Spain</a:t>
            </a:r>
          </a:p>
          <a:p>
            <a:r>
              <a:rPr lang="en-GB" dirty="0" err="1" smtClean="0"/>
              <a:t>Avda</a:t>
            </a:r>
            <a:r>
              <a:rPr lang="en-GB" dirty="0" smtClean="0"/>
              <a:t>. Rafael Fernandez Cardoso</a:t>
            </a:r>
          </a:p>
          <a:p>
            <a:r>
              <a:rPr lang="en-GB" dirty="0" smtClean="0"/>
              <a:t>20-22</a:t>
            </a:r>
          </a:p>
          <a:p>
            <a:r>
              <a:rPr lang="en-GB" dirty="0" err="1" smtClean="0"/>
              <a:t>Bajo</a:t>
            </a:r>
            <a:r>
              <a:rPr lang="en-GB" dirty="0" smtClean="0"/>
              <a:t> 1</a:t>
            </a:r>
          </a:p>
          <a:p>
            <a:r>
              <a:rPr lang="en-GB" dirty="0" smtClean="0"/>
              <a:t>Local 7 27700 </a:t>
            </a:r>
            <a:r>
              <a:rPr lang="en-GB" dirty="0" err="1" smtClean="0"/>
              <a:t>Ribadeo</a:t>
            </a:r>
            <a:endParaRPr lang="en-GB" dirty="0" smtClean="0"/>
          </a:p>
          <a:p>
            <a:r>
              <a:rPr lang="en-GB" dirty="0" smtClean="0"/>
              <a:t>Lugo </a:t>
            </a:r>
          </a:p>
          <a:p>
            <a:r>
              <a:rPr lang="en-GB" dirty="0" smtClean="0"/>
              <a:t>Spain</a:t>
            </a:r>
          </a:p>
          <a:p>
            <a:r>
              <a:rPr lang="en-GB" dirty="0" smtClean="0"/>
              <a:t>T +34 982 480 332</a:t>
            </a:r>
          </a:p>
          <a:p>
            <a:r>
              <a:rPr lang="en-GB" dirty="0" smtClean="0"/>
              <a:t>F +34 982 480 333</a:t>
            </a:r>
            <a:endParaRPr lang="en-GB" dirty="0"/>
          </a:p>
          <a:p>
            <a:r>
              <a:rPr lang="en-GB" dirty="0" smtClean="0"/>
              <a:t>www.abelimray.com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Abel &amp; Imray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6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el+Imray">
  <a:themeElements>
    <a:clrScheme name="Abel+Imray">
      <a:dk1>
        <a:srgbClr val="4D4D4F"/>
      </a:dk1>
      <a:lt1>
        <a:sysClr val="window" lastClr="FFFFFF"/>
      </a:lt1>
      <a:dk2>
        <a:srgbClr val="FFCB08"/>
      </a:dk2>
      <a:lt2>
        <a:srgbClr val="E7E7E0"/>
      </a:lt2>
      <a:accent1>
        <a:srgbClr val="D70F52"/>
      </a:accent1>
      <a:accent2>
        <a:srgbClr val="49C1B8"/>
      </a:accent2>
      <a:accent3>
        <a:srgbClr val="B2D234"/>
      </a:accent3>
      <a:accent4>
        <a:srgbClr val="7B496C"/>
      </a:accent4>
      <a:accent5>
        <a:srgbClr val="E9741F"/>
      </a:accent5>
      <a:accent6>
        <a:srgbClr val="006F45"/>
      </a:accent6>
      <a:hlink>
        <a:srgbClr val="4D4D4F"/>
      </a:hlink>
      <a:folHlink>
        <a:srgbClr val="D70F52"/>
      </a:folHlink>
    </a:clrScheme>
    <a:fontScheme name="Abel+Imray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274</Words>
  <Application>Microsoft Office PowerPoint</Application>
  <PresentationFormat>On-screen Show (4:3)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Abel+Imray</vt:lpstr>
      <vt:lpstr>Med Tech and Diagnostics  Brexit readiness event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timroe</dc:creator>
  <cp:lastModifiedBy>Simon Haslam</cp:lastModifiedBy>
  <cp:revision>50</cp:revision>
  <dcterms:created xsi:type="dcterms:W3CDTF">2016-04-11T12:46:03Z</dcterms:created>
  <dcterms:modified xsi:type="dcterms:W3CDTF">2019-10-21T10:17:48Z</dcterms:modified>
</cp:coreProperties>
</file>